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78" r:id="rId2"/>
    <p:sldId id="361" r:id="rId3"/>
    <p:sldId id="263" r:id="rId4"/>
    <p:sldId id="264" r:id="rId5"/>
    <p:sldId id="265" r:id="rId6"/>
    <p:sldId id="266" r:id="rId7"/>
    <p:sldId id="267" r:id="rId8"/>
    <p:sldId id="364" r:id="rId9"/>
    <p:sldId id="363" r:id="rId10"/>
    <p:sldId id="268" r:id="rId11"/>
    <p:sldId id="365" r:id="rId12"/>
    <p:sldId id="273" r:id="rId13"/>
    <p:sldId id="269" r:id="rId14"/>
    <p:sldId id="272" r:id="rId15"/>
    <p:sldId id="270" r:id="rId16"/>
    <p:sldId id="271" r:id="rId17"/>
    <p:sldId id="274" r:id="rId18"/>
    <p:sldId id="277" r:id="rId19"/>
    <p:sldId id="276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7.svg"/><Relationship Id="rId2" Type="http://schemas.openxmlformats.org/officeDocument/2006/relationships/image" Target="../media/image21.svg"/><Relationship Id="rId1" Type="http://schemas.openxmlformats.org/officeDocument/2006/relationships/image" Target="../media/image18.png"/><Relationship Id="rId6" Type="http://schemas.openxmlformats.org/officeDocument/2006/relationships/image" Target="../media/image25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svg"/><Relationship Id="rId1" Type="http://schemas.openxmlformats.org/officeDocument/2006/relationships/image" Target="../media/image26.png"/><Relationship Id="rId6" Type="http://schemas.openxmlformats.org/officeDocument/2006/relationships/image" Target="../media/image37.svg"/><Relationship Id="rId5" Type="http://schemas.openxmlformats.org/officeDocument/2006/relationships/image" Target="../media/image28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4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7.svg"/><Relationship Id="rId2" Type="http://schemas.openxmlformats.org/officeDocument/2006/relationships/image" Target="../media/image21.svg"/><Relationship Id="rId1" Type="http://schemas.openxmlformats.org/officeDocument/2006/relationships/image" Target="../media/image18.png"/><Relationship Id="rId6" Type="http://schemas.openxmlformats.org/officeDocument/2006/relationships/image" Target="../media/image25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svg"/><Relationship Id="rId1" Type="http://schemas.openxmlformats.org/officeDocument/2006/relationships/image" Target="../media/image26.png"/><Relationship Id="rId6" Type="http://schemas.openxmlformats.org/officeDocument/2006/relationships/image" Target="../media/image37.svg"/><Relationship Id="rId5" Type="http://schemas.openxmlformats.org/officeDocument/2006/relationships/image" Target="../media/image28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6A5A3-EAE5-4EB6-BFE9-3D54858E3E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60546F-9EEC-4D37-BD57-3CD0EAEEB598}">
      <dgm:prSet/>
      <dgm:spPr/>
      <dgm:t>
        <a:bodyPr/>
        <a:lstStyle/>
        <a:p>
          <a:r>
            <a:rPr lang="en-AU" b="1"/>
            <a:t>No definitive formulation of a wicked problem, </a:t>
          </a:r>
          <a:r>
            <a:rPr lang="en-AU"/>
            <a:t>unlike an ordinary problem</a:t>
          </a:r>
          <a:r>
            <a:rPr lang="en-AU" b="1"/>
            <a:t>.</a:t>
          </a:r>
          <a:endParaRPr lang="en-US"/>
        </a:p>
      </dgm:t>
    </dgm:pt>
    <dgm:pt modelId="{0EE979E1-AC00-446C-B382-3B74A5FC93EC}" type="parTrans" cxnId="{759D8191-2E1A-4E3A-ADE5-F50178405AD4}">
      <dgm:prSet/>
      <dgm:spPr/>
      <dgm:t>
        <a:bodyPr/>
        <a:lstStyle/>
        <a:p>
          <a:endParaRPr lang="en-US"/>
        </a:p>
      </dgm:t>
    </dgm:pt>
    <dgm:pt modelId="{9A45120D-4AFC-4159-94A3-87DBAA052E4C}" type="sibTrans" cxnId="{759D8191-2E1A-4E3A-ADE5-F50178405AD4}">
      <dgm:prSet/>
      <dgm:spPr/>
      <dgm:t>
        <a:bodyPr/>
        <a:lstStyle/>
        <a:p>
          <a:endParaRPr lang="en-US"/>
        </a:p>
      </dgm:t>
    </dgm:pt>
    <dgm:pt modelId="{0F6920E4-1316-417C-A97B-4D2D90AEE833}">
      <dgm:prSet/>
      <dgm:spPr/>
      <dgm:t>
        <a:bodyPr/>
        <a:lstStyle/>
        <a:p>
          <a:r>
            <a:rPr lang="en-AU" b="1"/>
            <a:t>No stopping rule, the problem is never fully resolved. </a:t>
          </a:r>
          <a:r>
            <a:rPr lang="en-AU"/>
            <a:t> </a:t>
          </a:r>
          <a:endParaRPr lang="en-US"/>
        </a:p>
      </dgm:t>
    </dgm:pt>
    <dgm:pt modelId="{8E9666D8-1670-4500-988F-8DA2AD0DFBEA}" type="parTrans" cxnId="{AD8861F2-A66B-48B2-9D6C-8EACFE57D513}">
      <dgm:prSet/>
      <dgm:spPr/>
      <dgm:t>
        <a:bodyPr/>
        <a:lstStyle/>
        <a:p>
          <a:endParaRPr lang="en-US"/>
        </a:p>
      </dgm:t>
    </dgm:pt>
    <dgm:pt modelId="{4BC4B478-1B46-44DC-B312-36B777CE253A}" type="sibTrans" cxnId="{AD8861F2-A66B-48B2-9D6C-8EACFE57D513}">
      <dgm:prSet/>
      <dgm:spPr/>
      <dgm:t>
        <a:bodyPr/>
        <a:lstStyle/>
        <a:p>
          <a:endParaRPr lang="en-US"/>
        </a:p>
      </dgm:t>
    </dgm:pt>
    <dgm:pt modelId="{02C231D3-4467-45EC-9B4C-2494E06306AD}">
      <dgm:prSet/>
      <dgm:spPr/>
      <dgm:t>
        <a:bodyPr/>
        <a:lstStyle/>
        <a:p>
          <a:r>
            <a:rPr lang="en-AU" b="1"/>
            <a:t>Solutions are neither true or false, </a:t>
          </a:r>
          <a:r>
            <a:rPr lang="en-AU"/>
            <a:t>but largely a matter of judgment.</a:t>
          </a:r>
          <a:endParaRPr lang="en-US"/>
        </a:p>
      </dgm:t>
    </dgm:pt>
    <dgm:pt modelId="{AD6092F1-251E-43B2-A5FD-E7034120A6D0}" type="parTrans" cxnId="{DD02AE40-EFA0-4229-94C0-926CC0B43FC1}">
      <dgm:prSet/>
      <dgm:spPr/>
      <dgm:t>
        <a:bodyPr/>
        <a:lstStyle/>
        <a:p>
          <a:endParaRPr lang="en-US"/>
        </a:p>
      </dgm:t>
    </dgm:pt>
    <dgm:pt modelId="{DBD839FE-1C01-4AA2-851A-D119AEF287E9}" type="sibTrans" cxnId="{DD02AE40-EFA0-4229-94C0-926CC0B43FC1}">
      <dgm:prSet/>
      <dgm:spPr/>
      <dgm:t>
        <a:bodyPr/>
        <a:lstStyle/>
        <a:p>
          <a:endParaRPr lang="en-US"/>
        </a:p>
      </dgm:t>
    </dgm:pt>
    <dgm:pt modelId="{04F542A3-A332-45B2-BB7F-5B37758B449C}">
      <dgm:prSet/>
      <dgm:spPr/>
      <dgm:t>
        <a:bodyPr/>
        <a:lstStyle/>
        <a:p>
          <a:r>
            <a:rPr lang="en-AU" b="1"/>
            <a:t>No immediate or ultimate test of a solution, </a:t>
          </a:r>
          <a:r>
            <a:rPr lang="en-AU"/>
            <a:t>but instead unexpected consequences</a:t>
          </a:r>
          <a:endParaRPr lang="en-US"/>
        </a:p>
      </dgm:t>
    </dgm:pt>
    <dgm:pt modelId="{9DC7E1DE-217E-4187-8524-D96BC36B3503}" type="parTrans" cxnId="{F7A2AC69-EDE4-4A21-A6BD-EB207F3379DE}">
      <dgm:prSet/>
      <dgm:spPr/>
      <dgm:t>
        <a:bodyPr/>
        <a:lstStyle/>
        <a:p>
          <a:endParaRPr lang="en-US"/>
        </a:p>
      </dgm:t>
    </dgm:pt>
    <dgm:pt modelId="{DB34FDAF-805C-4803-9114-008D0359E28C}" type="sibTrans" cxnId="{F7A2AC69-EDE4-4A21-A6BD-EB207F3379DE}">
      <dgm:prSet/>
      <dgm:spPr/>
      <dgm:t>
        <a:bodyPr/>
        <a:lstStyle/>
        <a:p>
          <a:endParaRPr lang="en-US"/>
        </a:p>
      </dgm:t>
    </dgm:pt>
    <dgm:pt modelId="{912F634D-FAA9-4FF7-93BD-BE8AB3FA10A0}">
      <dgm:prSet/>
      <dgm:spPr/>
      <dgm:t>
        <a:bodyPr/>
        <a:lstStyle/>
        <a:p>
          <a:r>
            <a:rPr lang="en-AU" b="1"/>
            <a:t>No room for trial and error, as </a:t>
          </a:r>
          <a:r>
            <a:rPr lang="en-AU"/>
            <a:t>every implemented solution has consequences that cannot be undone.</a:t>
          </a:r>
          <a:endParaRPr lang="en-US"/>
        </a:p>
      </dgm:t>
    </dgm:pt>
    <dgm:pt modelId="{8A57790A-10AA-40FB-8460-ACF8B4A7623C}" type="parTrans" cxnId="{37E68305-5BA6-48CF-A58C-6B2BB20D93B2}">
      <dgm:prSet/>
      <dgm:spPr/>
      <dgm:t>
        <a:bodyPr/>
        <a:lstStyle/>
        <a:p>
          <a:endParaRPr lang="en-US"/>
        </a:p>
      </dgm:t>
    </dgm:pt>
    <dgm:pt modelId="{E4AA14DA-9627-43AA-A6B8-0ABF9E22767B}" type="sibTrans" cxnId="{37E68305-5BA6-48CF-A58C-6B2BB20D93B2}">
      <dgm:prSet/>
      <dgm:spPr/>
      <dgm:t>
        <a:bodyPr/>
        <a:lstStyle/>
        <a:p>
          <a:endParaRPr lang="en-US"/>
        </a:p>
      </dgm:t>
    </dgm:pt>
    <dgm:pt modelId="{1249B32A-FA10-411F-B8EA-DC82C87326F3}">
      <dgm:prSet/>
      <dgm:spPr/>
      <dgm:t>
        <a:bodyPr/>
        <a:lstStyle/>
        <a:p>
          <a:r>
            <a:rPr lang="en-AU" b="1"/>
            <a:t>No exhaustively describable set of potential solutions.</a:t>
          </a:r>
          <a:endParaRPr lang="en-US"/>
        </a:p>
      </dgm:t>
    </dgm:pt>
    <dgm:pt modelId="{169B479A-7836-4362-8A21-C0BA757F256F}" type="parTrans" cxnId="{3FC8E886-0FD8-43D6-97A2-F6CC8E010DE1}">
      <dgm:prSet/>
      <dgm:spPr/>
      <dgm:t>
        <a:bodyPr/>
        <a:lstStyle/>
        <a:p>
          <a:endParaRPr lang="en-US"/>
        </a:p>
      </dgm:t>
    </dgm:pt>
    <dgm:pt modelId="{69FE6D37-3CD9-4050-9DE2-AAD9D440D060}" type="sibTrans" cxnId="{3FC8E886-0FD8-43D6-97A2-F6CC8E010DE1}">
      <dgm:prSet/>
      <dgm:spPr/>
      <dgm:t>
        <a:bodyPr/>
        <a:lstStyle/>
        <a:p>
          <a:endParaRPr lang="en-US"/>
        </a:p>
      </dgm:t>
    </dgm:pt>
    <dgm:pt modelId="{A233D00E-8079-40C6-9CD7-ED3E95F7C697}">
      <dgm:prSet/>
      <dgm:spPr/>
      <dgm:t>
        <a:bodyPr/>
        <a:lstStyle/>
        <a:p>
          <a:r>
            <a:rPr lang="en-AU" b="1"/>
            <a:t>Essentially unique,</a:t>
          </a:r>
          <a:r>
            <a:rPr lang="en-AU"/>
            <a:t> experience does not help you address it.</a:t>
          </a:r>
          <a:endParaRPr lang="en-US"/>
        </a:p>
      </dgm:t>
    </dgm:pt>
    <dgm:pt modelId="{A87F890D-1818-4B0D-8FC1-28B8CEA653F3}" type="parTrans" cxnId="{EA739577-5E9A-42BA-A4B3-93E1272A2270}">
      <dgm:prSet/>
      <dgm:spPr/>
      <dgm:t>
        <a:bodyPr/>
        <a:lstStyle/>
        <a:p>
          <a:endParaRPr lang="en-US"/>
        </a:p>
      </dgm:t>
    </dgm:pt>
    <dgm:pt modelId="{0E18BF66-3D4E-43AA-8A4F-D24CCDEDAD90}" type="sibTrans" cxnId="{EA739577-5E9A-42BA-A4B3-93E1272A2270}">
      <dgm:prSet/>
      <dgm:spPr/>
      <dgm:t>
        <a:bodyPr/>
        <a:lstStyle/>
        <a:p>
          <a:endParaRPr lang="en-US"/>
        </a:p>
      </dgm:t>
    </dgm:pt>
    <dgm:pt modelId="{4E1E5E49-682C-4F71-95D7-760AC1CDFC09}">
      <dgm:prSet/>
      <dgm:spPr/>
      <dgm:t>
        <a:bodyPr/>
        <a:lstStyle/>
        <a:p>
          <a:r>
            <a:rPr lang="en-AU" b="1"/>
            <a:t>A symptom of another problem, </a:t>
          </a:r>
          <a:r>
            <a:rPr lang="en-AU"/>
            <a:t>and is entwined with other problems, meaning there is no one root cause.</a:t>
          </a:r>
          <a:endParaRPr lang="en-US"/>
        </a:p>
      </dgm:t>
    </dgm:pt>
    <dgm:pt modelId="{BBAC89B4-E9F7-45E5-9C19-9E14855DBA3D}" type="parTrans" cxnId="{676C1EF7-6DE0-462F-A354-0958EB76662F}">
      <dgm:prSet/>
      <dgm:spPr/>
      <dgm:t>
        <a:bodyPr/>
        <a:lstStyle/>
        <a:p>
          <a:endParaRPr lang="en-US"/>
        </a:p>
      </dgm:t>
    </dgm:pt>
    <dgm:pt modelId="{716C1E24-230C-4BE6-A9F6-75815092ED24}" type="sibTrans" cxnId="{676C1EF7-6DE0-462F-A354-0958EB76662F}">
      <dgm:prSet/>
      <dgm:spPr/>
      <dgm:t>
        <a:bodyPr/>
        <a:lstStyle/>
        <a:p>
          <a:endParaRPr lang="en-US"/>
        </a:p>
      </dgm:t>
    </dgm:pt>
    <dgm:pt modelId="{F59E1083-1C3B-4828-ABE6-37A0ACF18648}">
      <dgm:prSet/>
      <dgm:spPr/>
      <dgm:t>
        <a:bodyPr/>
        <a:lstStyle/>
        <a:p>
          <a:r>
            <a:rPr lang="en-AU" b="1"/>
            <a:t>Can be explained in numerous ways, </a:t>
          </a:r>
          <a:r>
            <a:rPr lang="en-AU"/>
            <a:t>with different ideas about what the problem really is and what its causes are.</a:t>
          </a:r>
          <a:endParaRPr lang="en-US"/>
        </a:p>
      </dgm:t>
    </dgm:pt>
    <dgm:pt modelId="{E3ACC543-6FE2-4C40-8D6A-94C529AEC52D}" type="parTrans" cxnId="{BB71DFBF-C032-47D4-B4E6-91B74239B7AC}">
      <dgm:prSet/>
      <dgm:spPr/>
      <dgm:t>
        <a:bodyPr/>
        <a:lstStyle/>
        <a:p>
          <a:endParaRPr lang="en-US"/>
        </a:p>
      </dgm:t>
    </dgm:pt>
    <dgm:pt modelId="{1589A2BA-780F-423B-9946-91D9583C86E7}" type="sibTrans" cxnId="{BB71DFBF-C032-47D4-B4E6-91B74239B7AC}">
      <dgm:prSet/>
      <dgm:spPr/>
      <dgm:t>
        <a:bodyPr/>
        <a:lstStyle/>
        <a:p>
          <a:endParaRPr lang="en-US"/>
        </a:p>
      </dgm:t>
    </dgm:pt>
    <dgm:pt modelId="{76457C64-AF73-411D-A254-72EB6A90F6D9}">
      <dgm:prSet/>
      <dgm:spPr/>
      <dgm:t>
        <a:bodyPr/>
        <a:lstStyle/>
        <a:p>
          <a:r>
            <a:rPr lang="en-AU" b="1"/>
            <a:t>The planner has no right to be wrong, </a:t>
          </a:r>
          <a:r>
            <a:rPr lang="en-AU"/>
            <a:t>remedial</a:t>
          </a:r>
          <a:r>
            <a:rPr lang="en-AU" b="1"/>
            <a:t> </a:t>
          </a:r>
          <a:r>
            <a:rPr lang="en-AU"/>
            <a:t>actions will have a large impact and are hard to justify.</a:t>
          </a:r>
          <a:endParaRPr lang="en-US"/>
        </a:p>
      </dgm:t>
    </dgm:pt>
    <dgm:pt modelId="{0EE04E3C-12AB-4DFA-A5F2-75D6A125ACED}" type="parTrans" cxnId="{03A191C6-155B-475C-A8CB-8D9EBEF7886C}">
      <dgm:prSet/>
      <dgm:spPr/>
      <dgm:t>
        <a:bodyPr/>
        <a:lstStyle/>
        <a:p>
          <a:endParaRPr lang="en-US"/>
        </a:p>
      </dgm:t>
    </dgm:pt>
    <dgm:pt modelId="{AF393B97-0C0E-4222-BE18-A6E2F5106812}" type="sibTrans" cxnId="{03A191C6-155B-475C-A8CB-8D9EBEF7886C}">
      <dgm:prSet/>
      <dgm:spPr/>
      <dgm:t>
        <a:bodyPr/>
        <a:lstStyle/>
        <a:p>
          <a:endParaRPr lang="en-US"/>
        </a:p>
      </dgm:t>
    </dgm:pt>
    <dgm:pt modelId="{B81C532E-DFE4-4253-877C-56B551D1085E}" type="pres">
      <dgm:prSet presAssocID="{02E6A5A3-EAE5-4EB6-BFE9-3D54858E3E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495692-0139-42EB-A636-871DB459018F}" type="pres">
      <dgm:prSet presAssocID="{6B60546F-9EEC-4D37-BD57-3CD0EAEEB598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46A6E-7835-4795-BFBA-77EA1414055C}" type="pres">
      <dgm:prSet presAssocID="{9A45120D-4AFC-4159-94A3-87DBAA052E4C}" presName="spacer" presStyleCnt="0"/>
      <dgm:spPr/>
    </dgm:pt>
    <dgm:pt modelId="{9859FAEB-D729-445F-81A4-27C4EFFB3768}" type="pres">
      <dgm:prSet presAssocID="{0F6920E4-1316-417C-A97B-4D2D90AEE83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5C3BC6-64C1-4A10-97B8-D1A8329D9D85}" type="pres">
      <dgm:prSet presAssocID="{4BC4B478-1B46-44DC-B312-36B777CE253A}" presName="spacer" presStyleCnt="0"/>
      <dgm:spPr/>
    </dgm:pt>
    <dgm:pt modelId="{684EBC95-739E-4B6A-899F-6E033642349B}" type="pres">
      <dgm:prSet presAssocID="{02C231D3-4467-45EC-9B4C-2494E06306A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08A65-D047-4928-B36F-8FA5CA48EAB9}" type="pres">
      <dgm:prSet presAssocID="{DBD839FE-1C01-4AA2-851A-D119AEF287E9}" presName="spacer" presStyleCnt="0"/>
      <dgm:spPr/>
    </dgm:pt>
    <dgm:pt modelId="{41E0EF45-CBA0-47E6-BD59-38FE82D6C1E6}" type="pres">
      <dgm:prSet presAssocID="{04F542A3-A332-45B2-BB7F-5B37758B449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10B312-12E0-4A3F-8546-991AAE3EFE0C}" type="pres">
      <dgm:prSet presAssocID="{DB34FDAF-805C-4803-9114-008D0359E28C}" presName="spacer" presStyleCnt="0"/>
      <dgm:spPr/>
    </dgm:pt>
    <dgm:pt modelId="{ED2A455B-2750-41A7-99E1-5299F5D81C65}" type="pres">
      <dgm:prSet presAssocID="{912F634D-FAA9-4FF7-93BD-BE8AB3FA10A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106624-C5BC-4A40-A12F-8B2DF9CDA9F4}" type="pres">
      <dgm:prSet presAssocID="{E4AA14DA-9627-43AA-A6B8-0ABF9E22767B}" presName="spacer" presStyleCnt="0"/>
      <dgm:spPr/>
    </dgm:pt>
    <dgm:pt modelId="{ABC72B92-5ABA-4F3A-BE1D-9473088C0A0D}" type="pres">
      <dgm:prSet presAssocID="{1249B32A-FA10-411F-B8EA-DC82C87326F3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F02285-6F69-446D-8412-BBFF6EB57EDE}" type="pres">
      <dgm:prSet presAssocID="{69FE6D37-3CD9-4050-9DE2-AAD9D440D060}" presName="spacer" presStyleCnt="0"/>
      <dgm:spPr/>
    </dgm:pt>
    <dgm:pt modelId="{FAF75608-3C54-4EF3-A258-829A40084A9D}" type="pres">
      <dgm:prSet presAssocID="{A233D00E-8079-40C6-9CD7-ED3E95F7C697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5A3884-BE21-487D-97AC-F7AC6FA7728E}" type="pres">
      <dgm:prSet presAssocID="{0E18BF66-3D4E-43AA-8A4F-D24CCDEDAD90}" presName="spacer" presStyleCnt="0"/>
      <dgm:spPr/>
    </dgm:pt>
    <dgm:pt modelId="{5ED578BC-8518-4D77-A6DC-0476E437C23B}" type="pres">
      <dgm:prSet presAssocID="{4E1E5E49-682C-4F71-95D7-760AC1CDFC0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3AB89-A5B0-49BD-ABEB-2148DF7A2015}" type="pres">
      <dgm:prSet presAssocID="{716C1E24-230C-4BE6-A9F6-75815092ED24}" presName="spacer" presStyleCnt="0"/>
      <dgm:spPr/>
    </dgm:pt>
    <dgm:pt modelId="{AE35C6E4-0360-401F-8939-0B0F887BD582}" type="pres">
      <dgm:prSet presAssocID="{F59E1083-1C3B-4828-ABE6-37A0ACF18648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0A587A-D09E-4CC9-BAA8-78F0B0E39520}" type="pres">
      <dgm:prSet presAssocID="{1589A2BA-780F-423B-9946-91D9583C86E7}" presName="spacer" presStyleCnt="0"/>
      <dgm:spPr/>
    </dgm:pt>
    <dgm:pt modelId="{FA1FBFDC-DBC0-49A0-A8D8-A9198CEEEDC7}" type="pres">
      <dgm:prSet presAssocID="{76457C64-AF73-411D-A254-72EB6A90F6D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D503EC-C30F-4254-BA1C-A7E5771E8D94}" type="presOf" srcId="{04F542A3-A332-45B2-BB7F-5B37758B449C}" destId="{41E0EF45-CBA0-47E6-BD59-38FE82D6C1E6}" srcOrd="0" destOrd="0" presId="urn:microsoft.com/office/officeart/2005/8/layout/vList2"/>
    <dgm:cxn modelId="{2044C066-F987-46D7-8BE3-876ABB2E9A36}" type="presOf" srcId="{6B60546F-9EEC-4D37-BD57-3CD0EAEEB598}" destId="{03495692-0139-42EB-A636-871DB459018F}" srcOrd="0" destOrd="0" presId="urn:microsoft.com/office/officeart/2005/8/layout/vList2"/>
    <dgm:cxn modelId="{EA739577-5E9A-42BA-A4B3-93E1272A2270}" srcId="{02E6A5A3-EAE5-4EB6-BFE9-3D54858E3EEF}" destId="{A233D00E-8079-40C6-9CD7-ED3E95F7C697}" srcOrd="6" destOrd="0" parTransId="{A87F890D-1818-4B0D-8FC1-28B8CEA653F3}" sibTransId="{0E18BF66-3D4E-43AA-8A4F-D24CCDEDAD90}"/>
    <dgm:cxn modelId="{04A4F53F-438E-4C82-869D-F856C54F5CA6}" type="presOf" srcId="{02C231D3-4467-45EC-9B4C-2494E06306AD}" destId="{684EBC95-739E-4B6A-899F-6E033642349B}" srcOrd="0" destOrd="0" presId="urn:microsoft.com/office/officeart/2005/8/layout/vList2"/>
    <dgm:cxn modelId="{7F789DB2-9E8B-41EC-AAA4-E1327A7C3923}" type="presOf" srcId="{0F6920E4-1316-417C-A97B-4D2D90AEE833}" destId="{9859FAEB-D729-445F-81A4-27C4EFFB3768}" srcOrd="0" destOrd="0" presId="urn:microsoft.com/office/officeart/2005/8/layout/vList2"/>
    <dgm:cxn modelId="{3FC8E886-0FD8-43D6-97A2-F6CC8E010DE1}" srcId="{02E6A5A3-EAE5-4EB6-BFE9-3D54858E3EEF}" destId="{1249B32A-FA10-411F-B8EA-DC82C87326F3}" srcOrd="5" destOrd="0" parTransId="{169B479A-7836-4362-8A21-C0BA757F256F}" sibTransId="{69FE6D37-3CD9-4050-9DE2-AAD9D440D060}"/>
    <dgm:cxn modelId="{A96DDA77-FE29-4579-883C-9FBBBD2850AD}" type="presOf" srcId="{02E6A5A3-EAE5-4EB6-BFE9-3D54858E3EEF}" destId="{B81C532E-DFE4-4253-877C-56B551D1085E}" srcOrd="0" destOrd="0" presId="urn:microsoft.com/office/officeart/2005/8/layout/vList2"/>
    <dgm:cxn modelId="{9B5A164E-385B-49CC-8149-EA80E0263ED7}" type="presOf" srcId="{1249B32A-FA10-411F-B8EA-DC82C87326F3}" destId="{ABC72B92-5ABA-4F3A-BE1D-9473088C0A0D}" srcOrd="0" destOrd="0" presId="urn:microsoft.com/office/officeart/2005/8/layout/vList2"/>
    <dgm:cxn modelId="{BB71DFBF-C032-47D4-B4E6-91B74239B7AC}" srcId="{02E6A5A3-EAE5-4EB6-BFE9-3D54858E3EEF}" destId="{F59E1083-1C3B-4828-ABE6-37A0ACF18648}" srcOrd="8" destOrd="0" parTransId="{E3ACC543-6FE2-4C40-8D6A-94C529AEC52D}" sibTransId="{1589A2BA-780F-423B-9946-91D9583C86E7}"/>
    <dgm:cxn modelId="{AD8861F2-A66B-48B2-9D6C-8EACFE57D513}" srcId="{02E6A5A3-EAE5-4EB6-BFE9-3D54858E3EEF}" destId="{0F6920E4-1316-417C-A97B-4D2D90AEE833}" srcOrd="1" destOrd="0" parTransId="{8E9666D8-1670-4500-988F-8DA2AD0DFBEA}" sibTransId="{4BC4B478-1B46-44DC-B312-36B777CE253A}"/>
    <dgm:cxn modelId="{759D8191-2E1A-4E3A-ADE5-F50178405AD4}" srcId="{02E6A5A3-EAE5-4EB6-BFE9-3D54858E3EEF}" destId="{6B60546F-9EEC-4D37-BD57-3CD0EAEEB598}" srcOrd="0" destOrd="0" parTransId="{0EE979E1-AC00-446C-B382-3B74A5FC93EC}" sibTransId="{9A45120D-4AFC-4159-94A3-87DBAA052E4C}"/>
    <dgm:cxn modelId="{D8666C03-6B2C-4824-8110-C59A415BB1C5}" type="presOf" srcId="{912F634D-FAA9-4FF7-93BD-BE8AB3FA10A0}" destId="{ED2A455B-2750-41A7-99E1-5299F5D81C65}" srcOrd="0" destOrd="0" presId="urn:microsoft.com/office/officeart/2005/8/layout/vList2"/>
    <dgm:cxn modelId="{B892A93F-4D46-45F7-AA36-2BD20EBA0BC7}" type="presOf" srcId="{F59E1083-1C3B-4828-ABE6-37A0ACF18648}" destId="{AE35C6E4-0360-401F-8939-0B0F887BD582}" srcOrd="0" destOrd="0" presId="urn:microsoft.com/office/officeart/2005/8/layout/vList2"/>
    <dgm:cxn modelId="{37E68305-5BA6-48CF-A58C-6B2BB20D93B2}" srcId="{02E6A5A3-EAE5-4EB6-BFE9-3D54858E3EEF}" destId="{912F634D-FAA9-4FF7-93BD-BE8AB3FA10A0}" srcOrd="4" destOrd="0" parTransId="{8A57790A-10AA-40FB-8460-ACF8B4A7623C}" sibTransId="{E4AA14DA-9627-43AA-A6B8-0ABF9E22767B}"/>
    <dgm:cxn modelId="{10F23DEC-090C-471C-8347-40DE717AFA82}" type="presOf" srcId="{76457C64-AF73-411D-A254-72EB6A90F6D9}" destId="{FA1FBFDC-DBC0-49A0-A8D8-A9198CEEEDC7}" srcOrd="0" destOrd="0" presId="urn:microsoft.com/office/officeart/2005/8/layout/vList2"/>
    <dgm:cxn modelId="{676C1EF7-6DE0-462F-A354-0958EB76662F}" srcId="{02E6A5A3-EAE5-4EB6-BFE9-3D54858E3EEF}" destId="{4E1E5E49-682C-4F71-95D7-760AC1CDFC09}" srcOrd="7" destOrd="0" parTransId="{BBAC89B4-E9F7-45E5-9C19-9E14855DBA3D}" sibTransId="{716C1E24-230C-4BE6-A9F6-75815092ED24}"/>
    <dgm:cxn modelId="{03A191C6-155B-475C-A8CB-8D9EBEF7886C}" srcId="{02E6A5A3-EAE5-4EB6-BFE9-3D54858E3EEF}" destId="{76457C64-AF73-411D-A254-72EB6A90F6D9}" srcOrd="9" destOrd="0" parTransId="{0EE04E3C-12AB-4DFA-A5F2-75D6A125ACED}" sibTransId="{AF393B97-0C0E-4222-BE18-A6E2F5106812}"/>
    <dgm:cxn modelId="{DD02AE40-EFA0-4229-94C0-926CC0B43FC1}" srcId="{02E6A5A3-EAE5-4EB6-BFE9-3D54858E3EEF}" destId="{02C231D3-4467-45EC-9B4C-2494E06306AD}" srcOrd="2" destOrd="0" parTransId="{AD6092F1-251E-43B2-A5FD-E7034120A6D0}" sibTransId="{DBD839FE-1C01-4AA2-851A-D119AEF287E9}"/>
    <dgm:cxn modelId="{CEB0BD50-F17C-4CF6-8F06-4B6A297B6303}" type="presOf" srcId="{4E1E5E49-682C-4F71-95D7-760AC1CDFC09}" destId="{5ED578BC-8518-4D77-A6DC-0476E437C23B}" srcOrd="0" destOrd="0" presId="urn:microsoft.com/office/officeart/2005/8/layout/vList2"/>
    <dgm:cxn modelId="{F7A2AC69-EDE4-4A21-A6BD-EB207F3379DE}" srcId="{02E6A5A3-EAE5-4EB6-BFE9-3D54858E3EEF}" destId="{04F542A3-A332-45B2-BB7F-5B37758B449C}" srcOrd="3" destOrd="0" parTransId="{9DC7E1DE-217E-4187-8524-D96BC36B3503}" sibTransId="{DB34FDAF-805C-4803-9114-008D0359E28C}"/>
    <dgm:cxn modelId="{A293C6A9-AF7F-420C-A95A-80ED58C2ABE9}" type="presOf" srcId="{A233D00E-8079-40C6-9CD7-ED3E95F7C697}" destId="{FAF75608-3C54-4EF3-A258-829A40084A9D}" srcOrd="0" destOrd="0" presId="urn:microsoft.com/office/officeart/2005/8/layout/vList2"/>
    <dgm:cxn modelId="{0054A002-18E7-49A8-AD05-0940B96CC5CD}" type="presParOf" srcId="{B81C532E-DFE4-4253-877C-56B551D1085E}" destId="{03495692-0139-42EB-A636-871DB459018F}" srcOrd="0" destOrd="0" presId="urn:microsoft.com/office/officeart/2005/8/layout/vList2"/>
    <dgm:cxn modelId="{09BBBF48-40A5-4765-BB9E-62D490A62B80}" type="presParOf" srcId="{B81C532E-DFE4-4253-877C-56B551D1085E}" destId="{DE746A6E-7835-4795-BFBA-77EA1414055C}" srcOrd="1" destOrd="0" presId="urn:microsoft.com/office/officeart/2005/8/layout/vList2"/>
    <dgm:cxn modelId="{0EA412AB-AD2A-4FCC-AF52-C60E5BD39921}" type="presParOf" srcId="{B81C532E-DFE4-4253-877C-56B551D1085E}" destId="{9859FAEB-D729-445F-81A4-27C4EFFB3768}" srcOrd="2" destOrd="0" presId="urn:microsoft.com/office/officeart/2005/8/layout/vList2"/>
    <dgm:cxn modelId="{35658272-4ABF-423E-A702-53C17749C262}" type="presParOf" srcId="{B81C532E-DFE4-4253-877C-56B551D1085E}" destId="{C15C3BC6-64C1-4A10-97B8-D1A8329D9D85}" srcOrd="3" destOrd="0" presId="urn:microsoft.com/office/officeart/2005/8/layout/vList2"/>
    <dgm:cxn modelId="{6D8D4B71-5267-4CCA-B5E0-B4925A4991DC}" type="presParOf" srcId="{B81C532E-DFE4-4253-877C-56B551D1085E}" destId="{684EBC95-739E-4B6A-899F-6E033642349B}" srcOrd="4" destOrd="0" presId="urn:microsoft.com/office/officeart/2005/8/layout/vList2"/>
    <dgm:cxn modelId="{554E9BD6-67BB-484C-B107-EF7D61E7556A}" type="presParOf" srcId="{B81C532E-DFE4-4253-877C-56B551D1085E}" destId="{39F08A65-D047-4928-B36F-8FA5CA48EAB9}" srcOrd="5" destOrd="0" presId="urn:microsoft.com/office/officeart/2005/8/layout/vList2"/>
    <dgm:cxn modelId="{4166FF9B-1747-49CA-AE91-6663840D6F4C}" type="presParOf" srcId="{B81C532E-DFE4-4253-877C-56B551D1085E}" destId="{41E0EF45-CBA0-47E6-BD59-38FE82D6C1E6}" srcOrd="6" destOrd="0" presId="urn:microsoft.com/office/officeart/2005/8/layout/vList2"/>
    <dgm:cxn modelId="{D3FA0E60-D0C0-4A71-BF10-684D1F74CF97}" type="presParOf" srcId="{B81C532E-DFE4-4253-877C-56B551D1085E}" destId="{1E10B312-12E0-4A3F-8546-991AAE3EFE0C}" srcOrd="7" destOrd="0" presId="urn:microsoft.com/office/officeart/2005/8/layout/vList2"/>
    <dgm:cxn modelId="{E942496C-2F89-4F16-8F69-ECFEBC4C6F9F}" type="presParOf" srcId="{B81C532E-DFE4-4253-877C-56B551D1085E}" destId="{ED2A455B-2750-41A7-99E1-5299F5D81C65}" srcOrd="8" destOrd="0" presId="urn:microsoft.com/office/officeart/2005/8/layout/vList2"/>
    <dgm:cxn modelId="{9290A890-8163-4EEE-81D4-CB36412A19C8}" type="presParOf" srcId="{B81C532E-DFE4-4253-877C-56B551D1085E}" destId="{70106624-C5BC-4A40-A12F-8B2DF9CDA9F4}" srcOrd="9" destOrd="0" presId="urn:microsoft.com/office/officeart/2005/8/layout/vList2"/>
    <dgm:cxn modelId="{03EDDDBD-4B9B-463E-929D-31207C2821A9}" type="presParOf" srcId="{B81C532E-DFE4-4253-877C-56B551D1085E}" destId="{ABC72B92-5ABA-4F3A-BE1D-9473088C0A0D}" srcOrd="10" destOrd="0" presId="urn:microsoft.com/office/officeart/2005/8/layout/vList2"/>
    <dgm:cxn modelId="{C245BADC-32BE-4554-8332-DB3E0DD60441}" type="presParOf" srcId="{B81C532E-DFE4-4253-877C-56B551D1085E}" destId="{BBF02285-6F69-446D-8412-BBFF6EB57EDE}" srcOrd="11" destOrd="0" presId="urn:microsoft.com/office/officeart/2005/8/layout/vList2"/>
    <dgm:cxn modelId="{58016E04-A9C7-40E9-8BCD-0018C2A934DF}" type="presParOf" srcId="{B81C532E-DFE4-4253-877C-56B551D1085E}" destId="{FAF75608-3C54-4EF3-A258-829A40084A9D}" srcOrd="12" destOrd="0" presId="urn:microsoft.com/office/officeart/2005/8/layout/vList2"/>
    <dgm:cxn modelId="{44EB6E36-24B2-4BBF-A3E4-221E4F0085D3}" type="presParOf" srcId="{B81C532E-DFE4-4253-877C-56B551D1085E}" destId="{9D5A3884-BE21-487D-97AC-F7AC6FA7728E}" srcOrd="13" destOrd="0" presId="urn:microsoft.com/office/officeart/2005/8/layout/vList2"/>
    <dgm:cxn modelId="{DF70EB69-0283-46DD-9C30-7A36DC70DAC6}" type="presParOf" srcId="{B81C532E-DFE4-4253-877C-56B551D1085E}" destId="{5ED578BC-8518-4D77-A6DC-0476E437C23B}" srcOrd="14" destOrd="0" presId="urn:microsoft.com/office/officeart/2005/8/layout/vList2"/>
    <dgm:cxn modelId="{185FD5B9-FC3E-46CF-BB57-1BBCBD8038A1}" type="presParOf" srcId="{B81C532E-DFE4-4253-877C-56B551D1085E}" destId="{76F3AB89-A5B0-49BD-ABEB-2148DF7A2015}" srcOrd="15" destOrd="0" presId="urn:microsoft.com/office/officeart/2005/8/layout/vList2"/>
    <dgm:cxn modelId="{DA8B53DB-929E-4D4D-9153-8A96FB1061CF}" type="presParOf" srcId="{B81C532E-DFE4-4253-877C-56B551D1085E}" destId="{AE35C6E4-0360-401F-8939-0B0F887BD582}" srcOrd="16" destOrd="0" presId="urn:microsoft.com/office/officeart/2005/8/layout/vList2"/>
    <dgm:cxn modelId="{F19696A5-201C-4FEE-B81A-B5CD0B7D0A54}" type="presParOf" srcId="{B81C532E-DFE4-4253-877C-56B551D1085E}" destId="{AC0A587A-D09E-4CC9-BAA8-78F0B0E39520}" srcOrd="17" destOrd="0" presId="urn:microsoft.com/office/officeart/2005/8/layout/vList2"/>
    <dgm:cxn modelId="{5C92013B-1630-477C-AF10-3CD112DDC254}" type="presParOf" srcId="{B81C532E-DFE4-4253-877C-56B551D1085E}" destId="{FA1FBFDC-DBC0-49A0-A8D8-A9198CEEEDC7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BB650-7CA5-4E02-AAD4-ED1BA92308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52C1D2B-3A91-446C-9F16-C7166F78E6D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1. International frameworks that govern tourism </a:t>
          </a:r>
          <a:endParaRPr lang="en-US" dirty="0"/>
        </a:p>
      </dgm:t>
    </dgm:pt>
    <dgm:pt modelId="{174FE32E-827A-46FE-AA41-46FFAB1302E7}" type="parTrans" cxnId="{B9B3FC29-FB9C-4986-AF61-D9D46224A123}">
      <dgm:prSet/>
      <dgm:spPr/>
      <dgm:t>
        <a:bodyPr/>
        <a:lstStyle/>
        <a:p>
          <a:endParaRPr lang="en-US"/>
        </a:p>
      </dgm:t>
    </dgm:pt>
    <dgm:pt modelId="{568735BA-B1AD-4D1C-ADCE-AE318886C57D}" type="sibTrans" cxnId="{B9B3FC29-FB9C-4986-AF61-D9D46224A123}">
      <dgm:prSet/>
      <dgm:spPr/>
      <dgm:t>
        <a:bodyPr/>
        <a:lstStyle/>
        <a:p>
          <a:endParaRPr lang="en-US"/>
        </a:p>
      </dgm:t>
    </dgm:pt>
    <dgm:pt modelId="{4DE6A1F0-0884-4A79-B3F3-DA32DB729F9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2. International frameworks related to tourism</a:t>
          </a:r>
          <a:endParaRPr lang="en-US" dirty="0"/>
        </a:p>
      </dgm:t>
    </dgm:pt>
    <dgm:pt modelId="{1B6F937E-38B8-4B9C-8B9F-C4202D7686E4}" type="parTrans" cxnId="{42BC78BA-12CB-4A8A-A99D-7C70665D69F8}">
      <dgm:prSet/>
      <dgm:spPr/>
      <dgm:t>
        <a:bodyPr/>
        <a:lstStyle/>
        <a:p>
          <a:endParaRPr lang="en-US"/>
        </a:p>
      </dgm:t>
    </dgm:pt>
    <dgm:pt modelId="{BFB91129-70B0-4AEB-A139-1AFC39023904}" type="sibTrans" cxnId="{42BC78BA-12CB-4A8A-A99D-7C70665D69F8}">
      <dgm:prSet/>
      <dgm:spPr/>
      <dgm:t>
        <a:bodyPr/>
        <a:lstStyle/>
        <a:p>
          <a:endParaRPr lang="en-US"/>
        </a:p>
      </dgm:t>
    </dgm:pt>
    <dgm:pt modelId="{2C73F288-0F3E-4F2F-99B5-773274EEE69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3. National regulations</a:t>
          </a:r>
          <a:endParaRPr lang="en-US" dirty="0"/>
        </a:p>
      </dgm:t>
    </dgm:pt>
    <dgm:pt modelId="{3ECC3D58-3E2B-46C7-AD98-6A3DCD12D5BB}" type="parTrans" cxnId="{3E492790-E441-4E53-9FAF-E7A60A147A0B}">
      <dgm:prSet/>
      <dgm:spPr/>
      <dgm:t>
        <a:bodyPr/>
        <a:lstStyle/>
        <a:p>
          <a:endParaRPr lang="en-US"/>
        </a:p>
      </dgm:t>
    </dgm:pt>
    <dgm:pt modelId="{2A45CFE0-1401-487E-91F8-CDF783DB0BBB}" type="sibTrans" cxnId="{3E492790-E441-4E53-9FAF-E7A60A147A0B}">
      <dgm:prSet/>
      <dgm:spPr/>
      <dgm:t>
        <a:bodyPr/>
        <a:lstStyle/>
        <a:p>
          <a:endParaRPr lang="en-US"/>
        </a:p>
      </dgm:t>
    </dgm:pt>
    <dgm:pt modelId="{F50EF440-EBAD-43B4-B155-71422A1F253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4. Tourism master plans </a:t>
          </a:r>
          <a:endParaRPr lang="en-US" dirty="0"/>
        </a:p>
      </dgm:t>
    </dgm:pt>
    <dgm:pt modelId="{797F9231-A9FA-46E3-AB99-605EBE4BFBD7}" type="parTrans" cxnId="{8ED06153-D14A-49E6-9391-18A6C657232F}">
      <dgm:prSet/>
      <dgm:spPr/>
      <dgm:t>
        <a:bodyPr/>
        <a:lstStyle/>
        <a:p>
          <a:endParaRPr lang="en-US"/>
        </a:p>
      </dgm:t>
    </dgm:pt>
    <dgm:pt modelId="{BFC7112B-3EE9-4CA7-8357-ADCE5AF283B7}" type="sibTrans" cxnId="{8ED06153-D14A-49E6-9391-18A6C657232F}">
      <dgm:prSet/>
      <dgm:spPr/>
      <dgm:t>
        <a:bodyPr/>
        <a:lstStyle/>
        <a:p>
          <a:endParaRPr lang="en-US"/>
        </a:p>
      </dgm:t>
    </dgm:pt>
    <dgm:pt modelId="{58A7DE1B-7FB9-43B0-9B69-F1694F960EE7}" type="pres">
      <dgm:prSet presAssocID="{C30BB650-7CA5-4E02-AAD4-ED1BA92308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7880BAC-7AEC-448D-BAF3-18A7FC56FE31}" type="pres">
      <dgm:prSet presAssocID="{152C1D2B-3A91-446C-9F16-C7166F78E6DA}" presName="compNode" presStyleCnt="0"/>
      <dgm:spPr/>
    </dgm:pt>
    <dgm:pt modelId="{66738A45-2701-450B-A4F9-91FACC98A9BA}" type="pres">
      <dgm:prSet presAssocID="{152C1D2B-3A91-446C-9F16-C7166F78E6DA}" presName="bgRect" presStyleLbl="bgShp" presStyleIdx="0" presStyleCnt="4"/>
      <dgm:spPr/>
    </dgm:pt>
    <dgm:pt modelId="{C489FC81-8409-470B-9616-36B9F56FFEB1}" type="pres">
      <dgm:prSet presAssocID="{152C1D2B-3A91-446C-9F16-C7166F78E6D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06900781-1822-4F87-9B52-0772D285A444}" type="pres">
      <dgm:prSet presAssocID="{152C1D2B-3A91-446C-9F16-C7166F78E6DA}" presName="spaceRect" presStyleCnt="0"/>
      <dgm:spPr/>
    </dgm:pt>
    <dgm:pt modelId="{65E34DA1-4644-4E1F-AD71-9A4B2A714730}" type="pres">
      <dgm:prSet presAssocID="{152C1D2B-3A91-446C-9F16-C7166F78E6D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1A06F5B-0D18-4047-B3C8-D845D7CE0C73}" type="pres">
      <dgm:prSet presAssocID="{568735BA-B1AD-4D1C-ADCE-AE318886C57D}" presName="sibTrans" presStyleCnt="0"/>
      <dgm:spPr/>
    </dgm:pt>
    <dgm:pt modelId="{CC15E68C-3164-44F1-9C09-850E226A07E0}" type="pres">
      <dgm:prSet presAssocID="{4DE6A1F0-0884-4A79-B3F3-DA32DB729F92}" presName="compNode" presStyleCnt="0"/>
      <dgm:spPr/>
    </dgm:pt>
    <dgm:pt modelId="{2E59B657-EC1F-459E-A05E-FA444BD58683}" type="pres">
      <dgm:prSet presAssocID="{4DE6A1F0-0884-4A79-B3F3-DA32DB729F92}" presName="bgRect" presStyleLbl="bgShp" presStyleIdx="1" presStyleCnt="4"/>
      <dgm:spPr/>
    </dgm:pt>
    <dgm:pt modelId="{9C0BA367-609A-4ECD-9A14-A4A7CB812800}" type="pres">
      <dgm:prSet presAssocID="{4DE6A1F0-0884-4A79-B3F3-DA32DB729F92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outh America"/>
        </a:ext>
      </dgm:extLst>
    </dgm:pt>
    <dgm:pt modelId="{E0AE5748-B3AF-4013-B1C6-C904760872DB}" type="pres">
      <dgm:prSet presAssocID="{4DE6A1F0-0884-4A79-B3F3-DA32DB729F92}" presName="spaceRect" presStyleCnt="0"/>
      <dgm:spPr/>
    </dgm:pt>
    <dgm:pt modelId="{F5245BBB-C508-4B88-9466-390CB46D455D}" type="pres">
      <dgm:prSet presAssocID="{4DE6A1F0-0884-4A79-B3F3-DA32DB729F9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940CB6D2-1A75-4322-B203-4E47EC6B4C2D}" type="pres">
      <dgm:prSet presAssocID="{BFB91129-70B0-4AEB-A139-1AFC39023904}" presName="sibTrans" presStyleCnt="0"/>
      <dgm:spPr/>
    </dgm:pt>
    <dgm:pt modelId="{141C1E90-3D83-4879-B570-698C7CF8B262}" type="pres">
      <dgm:prSet presAssocID="{2C73F288-0F3E-4F2F-99B5-773274EEE695}" presName="compNode" presStyleCnt="0"/>
      <dgm:spPr/>
    </dgm:pt>
    <dgm:pt modelId="{6F25A4E7-FC87-4C68-9820-654306640278}" type="pres">
      <dgm:prSet presAssocID="{2C73F288-0F3E-4F2F-99B5-773274EEE695}" presName="bgRect" presStyleLbl="bgShp" presStyleIdx="2" presStyleCnt="4"/>
      <dgm:spPr/>
    </dgm:pt>
    <dgm:pt modelId="{BD0E6393-FAD3-408F-85AD-B5DF3B1A189E}" type="pres">
      <dgm:prSet presAssocID="{2C73F288-0F3E-4F2F-99B5-773274EEE695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66FD7AD-70C6-497D-9CB0-5AB1CDF67E1B}" type="pres">
      <dgm:prSet presAssocID="{2C73F288-0F3E-4F2F-99B5-773274EEE695}" presName="spaceRect" presStyleCnt="0"/>
      <dgm:spPr/>
    </dgm:pt>
    <dgm:pt modelId="{AB415C2E-CE1F-4313-9E1B-08902645652E}" type="pres">
      <dgm:prSet presAssocID="{2C73F288-0F3E-4F2F-99B5-773274EEE69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667B108-B954-4B12-BC51-50F738267A82}" type="pres">
      <dgm:prSet presAssocID="{2A45CFE0-1401-487E-91F8-CDF783DB0BBB}" presName="sibTrans" presStyleCnt="0"/>
      <dgm:spPr/>
    </dgm:pt>
    <dgm:pt modelId="{5413415B-8251-43D0-B74A-41281CA97D33}" type="pres">
      <dgm:prSet presAssocID="{F50EF440-EBAD-43B4-B155-71422A1F253F}" presName="compNode" presStyleCnt="0"/>
      <dgm:spPr/>
    </dgm:pt>
    <dgm:pt modelId="{68FF4B5F-6D22-40E6-984C-1276A9152982}" type="pres">
      <dgm:prSet presAssocID="{F50EF440-EBAD-43B4-B155-71422A1F253F}" presName="bgRect" presStyleLbl="bgShp" presStyleIdx="3" presStyleCnt="4"/>
      <dgm:spPr/>
    </dgm:pt>
    <dgm:pt modelId="{89075D50-15C7-48BB-82CB-C50D229B6A37}" type="pres">
      <dgm:prSet presAssocID="{F50EF440-EBAD-43B4-B155-71422A1F253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125ACD48-421E-4831-AA3B-530A5A5EBABA}" type="pres">
      <dgm:prSet presAssocID="{F50EF440-EBAD-43B4-B155-71422A1F253F}" presName="spaceRect" presStyleCnt="0"/>
      <dgm:spPr/>
    </dgm:pt>
    <dgm:pt modelId="{F3DB38CF-6E3D-48E1-82B5-BC89EF955B12}" type="pres">
      <dgm:prSet presAssocID="{F50EF440-EBAD-43B4-B155-71422A1F253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119F861E-5D74-442D-B32D-BE8DDAD82A6C}" type="presOf" srcId="{4DE6A1F0-0884-4A79-B3F3-DA32DB729F92}" destId="{F5245BBB-C508-4B88-9466-390CB46D455D}" srcOrd="0" destOrd="0" presId="urn:microsoft.com/office/officeart/2018/2/layout/IconVerticalSolidList"/>
    <dgm:cxn modelId="{6B4E643C-6092-4125-A2FB-2161BF4145E2}" type="presOf" srcId="{F50EF440-EBAD-43B4-B155-71422A1F253F}" destId="{F3DB38CF-6E3D-48E1-82B5-BC89EF955B12}" srcOrd="0" destOrd="0" presId="urn:microsoft.com/office/officeart/2018/2/layout/IconVerticalSolidList"/>
    <dgm:cxn modelId="{0BA758F9-2AC4-464D-967F-CB2B1B78EF47}" type="presOf" srcId="{2C73F288-0F3E-4F2F-99B5-773274EEE695}" destId="{AB415C2E-CE1F-4313-9E1B-08902645652E}" srcOrd="0" destOrd="0" presId="urn:microsoft.com/office/officeart/2018/2/layout/IconVerticalSolidList"/>
    <dgm:cxn modelId="{E133D083-28D0-4411-9C5F-162EC68B47E6}" type="presOf" srcId="{152C1D2B-3A91-446C-9F16-C7166F78E6DA}" destId="{65E34DA1-4644-4E1F-AD71-9A4B2A714730}" srcOrd="0" destOrd="0" presId="urn:microsoft.com/office/officeart/2018/2/layout/IconVerticalSolidList"/>
    <dgm:cxn modelId="{8ED06153-D14A-49E6-9391-18A6C657232F}" srcId="{C30BB650-7CA5-4E02-AAD4-ED1BA92308FD}" destId="{F50EF440-EBAD-43B4-B155-71422A1F253F}" srcOrd="3" destOrd="0" parTransId="{797F9231-A9FA-46E3-AB99-605EBE4BFBD7}" sibTransId="{BFC7112B-3EE9-4CA7-8357-ADCE5AF283B7}"/>
    <dgm:cxn modelId="{A5B91AB1-4937-4584-9522-164B619EAAB5}" type="presOf" srcId="{C30BB650-7CA5-4E02-AAD4-ED1BA92308FD}" destId="{58A7DE1B-7FB9-43B0-9B69-F1694F960EE7}" srcOrd="0" destOrd="0" presId="urn:microsoft.com/office/officeart/2018/2/layout/IconVerticalSolidList"/>
    <dgm:cxn modelId="{B9B3FC29-FB9C-4986-AF61-D9D46224A123}" srcId="{C30BB650-7CA5-4E02-AAD4-ED1BA92308FD}" destId="{152C1D2B-3A91-446C-9F16-C7166F78E6DA}" srcOrd="0" destOrd="0" parTransId="{174FE32E-827A-46FE-AA41-46FFAB1302E7}" sibTransId="{568735BA-B1AD-4D1C-ADCE-AE318886C57D}"/>
    <dgm:cxn modelId="{3E492790-E441-4E53-9FAF-E7A60A147A0B}" srcId="{C30BB650-7CA5-4E02-AAD4-ED1BA92308FD}" destId="{2C73F288-0F3E-4F2F-99B5-773274EEE695}" srcOrd="2" destOrd="0" parTransId="{3ECC3D58-3E2B-46C7-AD98-6A3DCD12D5BB}" sibTransId="{2A45CFE0-1401-487E-91F8-CDF783DB0BBB}"/>
    <dgm:cxn modelId="{42BC78BA-12CB-4A8A-A99D-7C70665D69F8}" srcId="{C30BB650-7CA5-4E02-AAD4-ED1BA92308FD}" destId="{4DE6A1F0-0884-4A79-B3F3-DA32DB729F92}" srcOrd="1" destOrd="0" parTransId="{1B6F937E-38B8-4B9C-8B9F-C4202D7686E4}" sibTransId="{BFB91129-70B0-4AEB-A139-1AFC39023904}"/>
    <dgm:cxn modelId="{FE1FAA74-43D7-466D-9EEB-B0F04FCD1AEA}" type="presParOf" srcId="{58A7DE1B-7FB9-43B0-9B69-F1694F960EE7}" destId="{C7880BAC-7AEC-448D-BAF3-18A7FC56FE31}" srcOrd="0" destOrd="0" presId="urn:microsoft.com/office/officeart/2018/2/layout/IconVerticalSolidList"/>
    <dgm:cxn modelId="{67E701C2-FD77-4E77-A852-231CFA0BEA51}" type="presParOf" srcId="{C7880BAC-7AEC-448D-BAF3-18A7FC56FE31}" destId="{66738A45-2701-450B-A4F9-91FACC98A9BA}" srcOrd="0" destOrd="0" presId="urn:microsoft.com/office/officeart/2018/2/layout/IconVerticalSolidList"/>
    <dgm:cxn modelId="{0D94D3A5-4C5B-45ED-A791-2B3F96F64E07}" type="presParOf" srcId="{C7880BAC-7AEC-448D-BAF3-18A7FC56FE31}" destId="{C489FC81-8409-470B-9616-36B9F56FFEB1}" srcOrd="1" destOrd="0" presId="urn:microsoft.com/office/officeart/2018/2/layout/IconVerticalSolidList"/>
    <dgm:cxn modelId="{497A31A5-073E-45B3-8CB0-7CEB9739A318}" type="presParOf" srcId="{C7880BAC-7AEC-448D-BAF3-18A7FC56FE31}" destId="{06900781-1822-4F87-9B52-0772D285A444}" srcOrd="2" destOrd="0" presId="urn:microsoft.com/office/officeart/2018/2/layout/IconVerticalSolidList"/>
    <dgm:cxn modelId="{9814A881-625A-480B-8CA7-651770632CAA}" type="presParOf" srcId="{C7880BAC-7AEC-448D-BAF3-18A7FC56FE31}" destId="{65E34DA1-4644-4E1F-AD71-9A4B2A714730}" srcOrd="3" destOrd="0" presId="urn:microsoft.com/office/officeart/2018/2/layout/IconVerticalSolidList"/>
    <dgm:cxn modelId="{A38B034C-8A76-497A-B6C7-234CEF6478A8}" type="presParOf" srcId="{58A7DE1B-7FB9-43B0-9B69-F1694F960EE7}" destId="{B1A06F5B-0D18-4047-B3C8-D845D7CE0C73}" srcOrd="1" destOrd="0" presId="urn:microsoft.com/office/officeart/2018/2/layout/IconVerticalSolidList"/>
    <dgm:cxn modelId="{17594E55-26AF-48BE-AF0C-184E588EDE9F}" type="presParOf" srcId="{58A7DE1B-7FB9-43B0-9B69-F1694F960EE7}" destId="{CC15E68C-3164-44F1-9C09-850E226A07E0}" srcOrd="2" destOrd="0" presId="urn:microsoft.com/office/officeart/2018/2/layout/IconVerticalSolidList"/>
    <dgm:cxn modelId="{4F81535E-562B-483D-BAF9-0F18C435089D}" type="presParOf" srcId="{CC15E68C-3164-44F1-9C09-850E226A07E0}" destId="{2E59B657-EC1F-459E-A05E-FA444BD58683}" srcOrd="0" destOrd="0" presId="urn:microsoft.com/office/officeart/2018/2/layout/IconVerticalSolidList"/>
    <dgm:cxn modelId="{253CD8D5-8D28-4C61-BAC8-318409946E13}" type="presParOf" srcId="{CC15E68C-3164-44F1-9C09-850E226A07E0}" destId="{9C0BA367-609A-4ECD-9A14-A4A7CB812800}" srcOrd="1" destOrd="0" presId="urn:microsoft.com/office/officeart/2018/2/layout/IconVerticalSolidList"/>
    <dgm:cxn modelId="{D0B3C0A7-983E-458E-B6D9-1DEA21A1B63F}" type="presParOf" srcId="{CC15E68C-3164-44F1-9C09-850E226A07E0}" destId="{E0AE5748-B3AF-4013-B1C6-C904760872DB}" srcOrd="2" destOrd="0" presId="urn:microsoft.com/office/officeart/2018/2/layout/IconVerticalSolidList"/>
    <dgm:cxn modelId="{E68A9B2E-8CA1-49BB-81CD-CC4824603671}" type="presParOf" srcId="{CC15E68C-3164-44F1-9C09-850E226A07E0}" destId="{F5245BBB-C508-4B88-9466-390CB46D455D}" srcOrd="3" destOrd="0" presId="urn:microsoft.com/office/officeart/2018/2/layout/IconVerticalSolidList"/>
    <dgm:cxn modelId="{F12F4D65-E3CA-4FDB-8192-2583B5E4ACE2}" type="presParOf" srcId="{58A7DE1B-7FB9-43B0-9B69-F1694F960EE7}" destId="{940CB6D2-1A75-4322-B203-4E47EC6B4C2D}" srcOrd="3" destOrd="0" presId="urn:microsoft.com/office/officeart/2018/2/layout/IconVerticalSolidList"/>
    <dgm:cxn modelId="{34F860CE-9860-41B2-BAD7-5679442637F1}" type="presParOf" srcId="{58A7DE1B-7FB9-43B0-9B69-F1694F960EE7}" destId="{141C1E90-3D83-4879-B570-698C7CF8B262}" srcOrd="4" destOrd="0" presId="urn:microsoft.com/office/officeart/2018/2/layout/IconVerticalSolidList"/>
    <dgm:cxn modelId="{650AB1ED-381C-438B-A793-30920F8FAF2C}" type="presParOf" srcId="{141C1E90-3D83-4879-B570-698C7CF8B262}" destId="{6F25A4E7-FC87-4C68-9820-654306640278}" srcOrd="0" destOrd="0" presId="urn:microsoft.com/office/officeart/2018/2/layout/IconVerticalSolidList"/>
    <dgm:cxn modelId="{EEE21B2C-E645-4720-A466-955D289855F1}" type="presParOf" srcId="{141C1E90-3D83-4879-B570-698C7CF8B262}" destId="{BD0E6393-FAD3-408F-85AD-B5DF3B1A189E}" srcOrd="1" destOrd="0" presId="urn:microsoft.com/office/officeart/2018/2/layout/IconVerticalSolidList"/>
    <dgm:cxn modelId="{83E06D4C-09F2-41D1-BE58-8158E8DE6DB7}" type="presParOf" srcId="{141C1E90-3D83-4879-B570-698C7CF8B262}" destId="{466FD7AD-70C6-497D-9CB0-5AB1CDF67E1B}" srcOrd="2" destOrd="0" presId="urn:microsoft.com/office/officeart/2018/2/layout/IconVerticalSolidList"/>
    <dgm:cxn modelId="{6149BB22-81A2-42A3-9077-E7683005C4A4}" type="presParOf" srcId="{141C1E90-3D83-4879-B570-698C7CF8B262}" destId="{AB415C2E-CE1F-4313-9E1B-08902645652E}" srcOrd="3" destOrd="0" presId="urn:microsoft.com/office/officeart/2018/2/layout/IconVerticalSolidList"/>
    <dgm:cxn modelId="{EAC33ABF-9113-46EF-91F0-1700EC10372A}" type="presParOf" srcId="{58A7DE1B-7FB9-43B0-9B69-F1694F960EE7}" destId="{C667B108-B954-4B12-BC51-50F738267A82}" srcOrd="5" destOrd="0" presId="urn:microsoft.com/office/officeart/2018/2/layout/IconVerticalSolidList"/>
    <dgm:cxn modelId="{219BDB46-6078-4410-923A-B34C2A79A23E}" type="presParOf" srcId="{58A7DE1B-7FB9-43B0-9B69-F1694F960EE7}" destId="{5413415B-8251-43D0-B74A-41281CA97D33}" srcOrd="6" destOrd="0" presId="urn:microsoft.com/office/officeart/2018/2/layout/IconVerticalSolidList"/>
    <dgm:cxn modelId="{3586A1AE-E9AE-44CD-9AB8-C5E51BB81908}" type="presParOf" srcId="{5413415B-8251-43D0-B74A-41281CA97D33}" destId="{68FF4B5F-6D22-40E6-984C-1276A9152982}" srcOrd="0" destOrd="0" presId="urn:microsoft.com/office/officeart/2018/2/layout/IconVerticalSolidList"/>
    <dgm:cxn modelId="{2EBFC8D5-B0E7-4061-8FEC-278AB2549365}" type="presParOf" srcId="{5413415B-8251-43D0-B74A-41281CA97D33}" destId="{89075D50-15C7-48BB-82CB-C50D229B6A37}" srcOrd="1" destOrd="0" presId="urn:microsoft.com/office/officeart/2018/2/layout/IconVerticalSolidList"/>
    <dgm:cxn modelId="{6A0C7EAA-37AD-4FA5-8F95-57B479520351}" type="presParOf" srcId="{5413415B-8251-43D0-B74A-41281CA97D33}" destId="{125ACD48-421E-4831-AA3B-530A5A5EBABA}" srcOrd="2" destOrd="0" presId="urn:microsoft.com/office/officeart/2018/2/layout/IconVerticalSolidList"/>
    <dgm:cxn modelId="{24869C28-14ED-4421-AADE-A9AB77D172ED}" type="presParOf" srcId="{5413415B-8251-43D0-B74A-41281CA97D33}" destId="{F3DB38CF-6E3D-48E1-82B5-BC89EF955B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5445C-A579-4301-9E85-CD80FE6A994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87A28F-0C6B-41EF-B31F-B6438415E1B0}">
      <dgm:prSet/>
      <dgm:spPr/>
      <dgm:t>
        <a:bodyPr/>
        <a:lstStyle/>
        <a:p>
          <a:r>
            <a:rPr lang="en-AU"/>
            <a:t>Human Rights, </a:t>
          </a:r>
          <a:endParaRPr lang="en-US"/>
        </a:p>
      </dgm:t>
    </dgm:pt>
    <dgm:pt modelId="{84313DA9-6AC8-4DE7-8EF7-386B4BD9002F}" type="parTrans" cxnId="{73985872-A300-4EAD-9440-2478E1434BFE}">
      <dgm:prSet/>
      <dgm:spPr/>
      <dgm:t>
        <a:bodyPr/>
        <a:lstStyle/>
        <a:p>
          <a:endParaRPr lang="en-US"/>
        </a:p>
      </dgm:t>
    </dgm:pt>
    <dgm:pt modelId="{46A2ABD0-585B-47C9-AE2F-EA4B87798E49}" type="sibTrans" cxnId="{73985872-A300-4EAD-9440-2478E1434BFE}">
      <dgm:prSet/>
      <dgm:spPr/>
      <dgm:t>
        <a:bodyPr/>
        <a:lstStyle/>
        <a:p>
          <a:endParaRPr lang="en-US"/>
        </a:p>
      </dgm:t>
    </dgm:pt>
    <dgm:pt modelId="{5E72CDE4-53F5-4777-8475-6CFCC3A3C539}">
      <dgm:prSet/>
      <dgm:spPr/>
      <dgm:t>
        <a:bodyPr/>
        <a:lstStyle/>
        <a:p>
          <a:r>
            <a:rPr lang="en-AU"/>
            <a:t>Rights of the Child</a:t>
          </a:r>
          <a:endParaRPr lang="en-US"/>
        </a:p>
      </dgm:t>
    </dgm:pt>
    <dgm:pt modelId="{5C9434DF-B038-4DCF-AE83-008B60FCB34D}" type="parTrans" cxnId="{1C14459E-1DDD-46C0-8C1D-A93169FE086D}">
      <dgm:prSet/>
      <dgm:spPr/>
      <dgm:t>
        <a:bodyPr/>
        <a:lstStyle/>
        <a:p>
          <a:endParaRPr lang="en-US"/>
        </a:p>
      </dgm:t>
    </dgm:pt>
    <dgm:pt modelId="{2BEECABB-37C8-4123-8F8A-8C6AF2CE0A4B}" type="sibTrans" cxnId="{1C14459E-1DDD-46C0-8C1D-A93169FE086D}">
      <dgm:prSet/>
      <dgm:spPr/>
      <dgm:t>
        <a:bodyPr/>
        <a:lstStyle/>
        <a:p>
          <a:endParaRPr lang="en-US"/>
        </a:p>
      </dgm:t>
    </dgm:pt>
    <dgm:pt modelId="{C2B0EDD0-13DD-4E5A-8ACA-2F4DDF136526}">
      <dgm:prSet/>
      <dgm:spPr/>
      <dgm:t>
        <a:bodyPr/>
        <a:lstStyle/>
        <a:p>
          <a:r>
            <a:rPr lang="en-AU" dirty="0"/>
            <a:t>International Labour standards </a:t>
          </a:r>
          <a:endParaRPr lang="en-US" dirty="0"/>
        </a:p>
      </dgm:t>
    </dgm:pt>
    <dgm:pt modelId="{D01A7C11-0B54-4EDD-A7AC-72335D8A23F2}" type="parTrans" cxnId="{FC6C8508-DA07-448F-A05B-6C9BBBF9761D}">
      <dgm:prSet/>
      <dgm:spPr/>
      <dgm:t>
        <a:bodyPr/>
        <a:lstStyle/>
        <a:p>
          <a:endParaRPr lang="en-US"/>
        </a:p>
      </dgm:t>
    </dgm:pt>
    <dgm:pt modelId="{B3FA03A8-054F-41E7-9825-A3D654EFCF87}" type="sibTrans" cxnId="{FC6C8508-DA07-448F-A05B-6C9BBBF9761D}">
      <dgm:prSet/>
      <dgm:spPr/>
      <dgm:t>
        <a:bodyPr/>
        <a:lstStyle/>
        <a:p>
          <a:endParaRPr lang="en-US"/>
        </a:p>
      </dgm:t>
    </dgm:pt>
    <dgm:pt modelId="{4F395A40-8C42-4C1F-B3D4-6783932C5036}">
      <dgm:prSet/>
      <dgm:spPr/>
      <dgm:t>
        <a:bodyPr/>
        <a:lstStyle/>
        <a:p>
          <a:r>
            <a:rPr lang="en-AU" dirty="0"/>
            <a:t>Protection of the World’s Cultural &amp; Natural Heritage (UNESCO) </a:t>
          </a:r>
          <a:endParaRPr lang="en-US" dirty="0"/>
        </a:p>
      </dgm:t>
    </dgm:pt>
    <dgm:pt modelId="{9BBAFFDC-361D-4E6E-9BFF-602785832A38}" type="parTrans" cxnId="{10E8F5A4-C3FE-4899-8516-EE848D9A1074}">
      <dgm:prSet/>
      <dgm:spPr/>
      <dgm:t>
        <a:bodyPr/>
        <a:lstStyle/>
        <a:p>
          <a:endParaRPr lang="en-US"/>
        </a:p>
      </dgm:t>
    </dgm:pt>
    <dgm:pt modelId="{2A0EFC16-02BA-421B-AB98-FDA8AF01EC39}" type="sibTrans" cxnId="{10E8F5A4-C3FE-4899-8516-EE848D9A1074}">
      <dgm:prSet/>
      <dgm:spPr/>
      <dgm:t>
        <a:bodyPr/>
        <a:lstStyle/>
        <a:p>
          <a:endParaRPr lang="en-US"/>
        </a:p>
      </dgm:t>
    </dgm:pt>
    <dgm:pt modelId="{11437D3B-79EE-4A5C-9208-041568EF5A2A}">
      <dgm:prSet/>
      <dgm:spPr/>
      <dgm:t>
        <a:bodyPr/>
        <a:lstStyle/>
        <a:p>
          <a:r>
            <a:rPr lang="en-AU" dirty="0"/>
            <a:t>Convention on Biodiversity, </a:t>
          </a:r>
          <a:endParaRPr lang="en-US" dirty="0"/>
        </a:p>
      </dgm:t>
    </dgm:pt>
    <dgm:pt modelId="{A23B844E-D0D9-44E7-B2C0-0669655A1E1D}" type="parTrans" cxnId="{FDFA578E-1295-4EDD-A4D0-B77FD1E9623C}">
      <dgm:prSet/>
      <dgm:spPr/>
      <dgm:t>
        <a:bodyPr/>
        <a:lstStyle/>
        <a:p>
          <a:endParaRPr lang="en-US"/>
        </a:p>
      </dgm:t>
    </dgm:pt>
    <dgm:pt modelId="{55FA4F86-CE7A-4606-8507-361E6647A4D1}" type="sibTrans" cxnId="{FDFA578E-1295-4EDD-A4D0-B77FD1E9623C}">
      <dgm:prSet/>
      <dgm:spPr/>
      <dgm:t>
        <a:bodyPr/>
        <a:lstStyle/>
        <a:p>
          <a:endParaRPr lang="en-US"/>
        </a:p>
      </dgm:t>
    </dgm:pt>
    <dgm:pt modelId="{742574AA-47C8-41C0-82D6-9F1B3532A0A1}">
      <dgm:prSet/>
      <dgm:spPr/>
      <dgm:t>
        <a:bodyPr/>
        <a:lstStyle/>
        <a:p>
          <a:r>
            <a:rPr lang="en-AU" dirty="0"/>
            <a:t>Environment and Development (Rio and SDGs) </a:t>
          </a:r>
          <a:endParaRPr lang="en-US" dirty="0"/>
        </a:p>
      </dgm:t>
    </dgm:pt>
    <dgm:pt modelId="{25A864ED-3F9A-4456-A5D8-1E17FA8ED02E}" type="parTrans" cxnId="{127A50CF-6616-4E1E-8EAB-8531AF6C3F2F}">
      <dgm:prSet/>
      <dgm:spPr/>
      <dgm:t>
        <a:bodyPr/>
        <a:lstStyle/>
        <a:p>
          <a:endParaRPr lang="en-US"/>
        </a:p>
      </dgm:t>
    </dgm:pt>
    <dgm:pt modelId="{98D08703-6641-4DFD-B0FC-74D2583CE8EA}" type="sibTrans" cxnId="{127A50CF-6616-4E1E-8EAB-8531AF6C3F2F}">
      <dgm:prSet/>
      <dgm:spPr/>
      <dgm:t>
        <a:bodyPr/>
        <a:lstStyle/>
        <a:p>
          <a:endParaRPr lang="en-US"/>
        </a:p>
      </dgm:t>
    </dgm:pt>
    <dgm:pt modelId="{10842965-14E6-41AA-868D-24CEA6E0167B}">
      <dgm:prSet/>
      <dgm:spPr/>
      <dgm:t>
        <a:bodyPr/>
        <a:lstStyle/>
        <a:p>
          <a:r>
            <a:rPr lang="en-AU" dirty="0"/>
            <a:t>Climate Change (UNFCCC - Kyoto and Paris) </a:t>
          </a:r>
          <a:endParaRPr lang="en-US" dirty="0"/>
        </a:p>
      </dgm:t>
    </dgm:pt>
    <dgm:pt modelId="{F4B26990-11FA-485B-94CD-0CB405407CDB}" type="parTrans" cxnId="{B9CBBEDD-24C5-46DD-8134-567E22D420F7}">
      <dgm:prSet/>
      <dgm:spPr/>
      <dgm:t>
        <a:bodyPr/>
        <a:lstStyle/>
        <a:p>
          <a:endParaRPr lang="en-US"/>
        </a:p>
      </dgm:t>
    </dgm:pt>
    <dgm:pt modelId="{51F58411-6667-4880-8F8E-BC42DF7FB91F}" type="sibTrans" cxnId="{B9CBBEDD-24C5-46DD-8134-567E22D420F7}">
      <dgm:prSet/>
      <dgm:spPr/>
      <dgm:t>
        <a:bodyPr/>
        <a:lstStyle/>
        <a:p>
          <a:endParaRPr lang="en-US"/>
        </a:p>
      </dgm:t>
    </dgm:pt>
    <dgm:pt modelId="{2B92C459-68A0-40DC-9911-204EEE004FDD}" type="pres">
      <dgm:prSet presAssocID="{BB75445C-A579-4301-9E85-CD80FE6A99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DE6324-7867-4234-A3A8-325F1EC6EE7B}" type="pres">
      <dgm:prSet presAssocID="{E287A28F-0C6B-41EF-B31F-B6438415E1B0}" presName="linNode" presStyleCnt="0"/>
      <dgm:spPr/>
    </dgm:pt>
    <dgm:pt modelId="{76171199-9A77-4A7E-9456-E5472A1DFC55}" type="pres">
      <dgm:prSet presAssocID="{E287A28F-0C6B-41EF-B31F-B6438415E1B0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39822-8FA4-4E8C-9524-242E06C42966}" type="pres">
      <dgm:prSet presAssocID="{46A2ABD0-585B-47C9-AE2F-EA4B87798E49}" presName="sp" presStyleCnt="0"/>
      <dgm:spPr/>
    </dgm:pt>
    <dgm:pt modelId="{5CDF80CD-7CC8-49B7-A62C-E15228E72B8C}" type="pres">
      <dgm:prSet presAssocID="{5E72CDE4-53F5-4777-8475-6CFCC3A3C539}" presName="linNode" presStyleCnt="0"/>
      <dgm:spPr/>
    </dgm:pt>
    <dgm:pt modelId="{314F2500-6267-49C5-A922-47769EF093FE}" type="pres">
      <dgm:prSet presAssocID="{5E72CDE4-53F5-4777-8475-6CFCC3A3C539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0AA841-6EE2-48BD-BD87-D9E830668586}" type="pres">
      <dgm:prSet presAssocID="{2BEECABB-37C8-4123-8F8A-8C6AF2CE0A4B}" presName="sp" presStyleCnt="0"/>
      <dgm:spPr/>
    </dgm:pt>
    <dgm:pt modelId="{4E025290-AFC0-48A4-9526-61422F3F2085}" type="pres">
      <dgm:prSet presAssocID="{C2B0EDD0-13DD-4E5A-8ACA-2F4DDF136526}" presName="linNode" presStyleCnt="0"/>
      <dgm:spPr/>
    </dgm:pt>
    <dgm:pt modelId="{A6D9C9B1-0D8D-4819-829B-0AC693DE2AF6}" type="pres">
      <dgm:prSet presAssocID="{C2B0EDD0-13DD-4E5A-8ACA-2F4DDF136526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CB47A2-41D6-4016-85BC-3BC9EFE8A161}" type="pres">
      <dgm:prSet presAssocID="{B3FA03A8-054F-41E7-9825-A3D654EFCF87}" presName="sp" presStyleCnt="0"/>
      <dgm:spPr/>
    </dgm:pt>
    <dgm:pt modelId="{2F75C09C-BBD5-43BD-8160-64298150CD6E}" type="pres">
      <dgm:prSet presAssocID="{4F395A40-8C42-4C1F-B3D4-6783932C5036}" presName="linNode" presStyleCnt="0"/>
      <dgm:spPr/>
    </dgm:pt>
    <dgm:pt modelId="{8B2E0D0E-203F-44E7-989D-FA6BB4CA27E1}" type="pres">
      <dgm:prSet presAssocID="{4F395A40-8C42-4C1F-B3D4-6783932C5036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62653F-C722-4257-B762-42C310A81FD6}" type="pres">
      <dgm:prSet presAssocID="{2A0EFC16-02BA-421B-AB98-FDA8AF01EC39}" presName="sp" presStyleCnt="0"/>
      <dgm:spPr/>
    </dgm:pt>
    <dgm:pt modelId="{453AF47E-3C59-4EBC-A18F-DBDD4DB70468}" type="pres">
      <dgm:prSet presAssocID="{11437D3B-79EE-4A5C-9208-041568EF5A2A}" presName="linNode" presStyleCnt="0"/>
      <dgm:spPr/>
    </dgm:pt>
    <dgm:pt modelId="{3C78D5A7-6D24-45B8-A645-FFDD3DAB7B8B}" type="pres">
      <dgm:prSet presAssocID="{11437D3B-79EE-4A5C-9208-041568EF5A2A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595A28-7FD1-40D6-A894-F54B3F71D7D5}" type="pres">
      <dgm:prSet presAssocID="{55FA4F86-CE7A-4606-8507-361E6647A4D1}" presName="sp" presStyleCnt="0"/>
      <dgm:spPr/>
    </dgm:pt>
    <dgm:pt modelId="{9D00299E-7F8A-4029-8352-27D40A25954F}" type="pres">
      <dgm:prSet presAssocID="{742574AA-47C8-41C0-82D6-9F1B3532A0A1}" presName="linNode" presStyleCnt="0"/>
      <dgm:spPr/>
    </dgm:pt>
    <dgm:pt modelId="{49A5C1A1-78E2-4DBD-A77B-2F6351413428}" type="pres">
      <dgm:prSet presAssocID="{742574AA-47C8-41C0-82D6-9F1B3532A0A1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3CCE74-C0A9-443B-A463-5F5BF5E9E0DA}" type="pres">
      <dgm:prSet presAssocID="{98D08703-6641-4DFD-B0FC-74D2583CE8EA}" presName="sp" presStyleCnt="0"/>
      <dgm:spPr/>
    </dgm:pt>
    <dgm:pt modelId="{1517710B-1FFB-4317-B424-E3660D543B86}" type="pres">
      <dgm:prSet presAssocID="{10842965-14E6-41AA-868D-24CEA6E0167B}" presName="linNode" presStyleCnt="0"/>
      <dgm:spPr/>
    </dgm:pt>
    <dgm:pt modelId="{ACDEA0EE-85FD-4D69-913F-0EBD056441EB}" type="pres">
      <dgm:prSet presAssocID="{10842965-14E6-41AA-868D-24CEA6E0167B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E8F5A4-C3FE-4899-8516-EE848D9A1074}" srcId="{BB75445C-A579-4301-9E85-CD80FE6A9944}" destId="{4F395A40-8C42-4C1F-B3D4-6783932C5036}" srcOrd="3" destOrd="0" parTransId="{9BBAFFDC-361D-4E6E-9BFF-602785832A38}" sibTransId="{2A0EFC16-02BA-421B-AB98-FDA8AF01EC39}"/>
    <dgm:cxn modelId="{3365C995-2946-40F1-ADF2-5CACB85709AC}" type="presOf" srcId="{11437D3B-79EE-4A5C-9208-041568EF5A2A}" destId="{3C78D5A7-6D24-45B8-A645-FFDD3DAB7B8B}" srcOrd="0" destOrd="0" presId="urn:microsoft.com/office/officeart/2005/8/layout/vList5"/>
    <dgm:cxn modelId="{BB564809-8A98-468F-B61E-5C87F1D79D17}" type="presOf" srcId="{E287A28F-0C6B-41EF-B31F-B6438415E1B0}" destId="{76171199-9A77-4A7E-9456-E5472A1DFC55}" srcOrd="0" destOrd="0" presId="urn:microsoft.com/office/officeart/2005/8/layout/vList5"/>
    <dgm:cxn modelId="{127A50CF-6616-4E1E-8EAB-8531AF6C3F2F}" srcId="{BB75445C-A579-4301-9E85-CD80FE6A9944}" destId="{742574AA-47C8-41C0-82D6-9F1B3532A0A1}" srcOrd="5" destOrd="0" parTransId="{25A864ED-3F9A-4456-A5D8-1E17FA8ED02E}" sibTransId="{98D08703-6641-4DFD-B0FC-74D2583CE8EA}"/>
    <dgm:cxn modelId="{1C14459E-1DDD-46C0-8C1D-A93169FE086D}" srcId="{BB75445C-A579-4301-9E85-CD80FE6A9944}" destId="{5E72CDE4-53F5-4777-8475-6CFCC3A3C539}" srcOrd="1" destOrd="0" parTransId="{5C9434DF-B038-4DCF-AE83-008B60FCB34D}" sibTransId="{2BEECABB-37C8-4123-8F8A-8C6AF2CE0A4B}"/>
    <dgm:cxn modelId="{FC6C8508-DA07-448F-A05B-6C9BBBF9761D}" srcId="{BB75445C-A579-4301-9E85-CD80FE6A9944}" destId="{C2B0EDD0-13DD-4E5A-8ACA-2F4DDF136526}" srcOrd="2" destOrd="0" parTransId="{D01A7C11-0B54-4EDD-A7AC-72335D8A23F2}" sibTransId="{B3FA03A8-054F-41E7-9825-A3D654EFCF87}"/>
    <dgm:cxn modelId="{79771D2C-7F68-41C5-B17E-2D09CE6B8403}" type="presOf" srcId="{4F395A40-8C42-4C1F-B3D4-6783932C5036}" destId="{8B2E0D0E-203F-44E7-989D-FA6BB4CA27E1}" srcOrd="0" destOrd="0" presId="urn:microsoft.com/office/officeart/2005/8/layout/vList5"/>
    <dgm:cxn modelId="{750E82CD-77C1-4D79-81CC-52DE71A1C716}" type="presOf" srcId="{10842965-14E6-41AA-868D-24CEA6E0167B}" destId="{ACDEA0EE-85FD-4D69-913F-0EBD056441EB}" srcOrd="0" destOrd="0" presId="urn:microsoft.com/office/officeart/2005/8/layout/vList5"/>
    <dgm:cxn modelId="{73985872-A300-4EAD-9440-2478E1434BFE}" srcId="{BB75445C-A579-4301-9E85-CD80FE6A9944}" destId="{E287A28F-0C6B-41EF-B31F-B6438415E1B0}" srcOrd="0" destOrd="0" parTransId="{84313DA9-6AC8-4DE7-8EF7-386B4BD9002F}" sibTransId="{46A2ABD0-585B-47C9-AE2F-EA4B87798E49}"/>
    <dgm:cxn modelId="{B417A9EE-1832-41FF-9B69-6CB1432F9F01}" type="presOf" srcId="{5E72CDE4-53F5-4777-8475-6CFCC3A3C539}" destId="{314F2500-6267-49C5-A922-47769EF093FE}" srcOrd="0" destOrd="0" presId="urn:microsoft.com/office/officeart/2005/8/layout/vList5"/>
    <dgm:cxn modelId="{6D047C30-CD5D-4447-98FE-198F8514CA15}" type="presOf" srcId="{BB75445C-A579-4301-9E85-CD80FE6A9944}" destId="{2B92C459-68A0-40DC-9911-204EEE004FDD}" srcOrd="0" destOrd="0" presId="urn:microsoft.com/office/officeart/2005/8/layout/vList5"/>
    <dgm:cxn modelId="{FDFA578E-1295-4EDD-A4D0-B77FD1E9623C}" srcId="{BB75445C-A579-4301-9E85-CD80FE6A9944}" destId="{11437D3B-79EE-4A5C-9208-041568EF5A2A}" srcOrd="4" destOrd="0" parTransId="{A23B844E-D0D9-44E7-B2C0-0669655A1E1D}" sibTransId="{55FA4F86-CE7A-4606-8507-361E6647A4D1}"/>
    <dgm:cxn modelId="{6D093DAB-334A-4428-99A0-2B0F2EBAEB81}" type="presOf" srcId="{742574AA-47C8-41C0-82D6-9F1B3532A0A1}" destId="{49A5C1A1-78E2-4DBD-A77B-2F6351413428}" srcOrd="0" destOrd="0" presId="urn:microsoft.com/office/officeart/2005/8/layout/vList5"/>
    <dgm:cxn modelId="{B9CBBEDD-24C5-46DD-8134-567E22D420F7}" srcId="{BB75445C-A579-4301-9E85-CD80FE6A9944}" destId="{10842965-14E6-41AA-868D-24CEA6E0167B}" srcOrd="6" destOrd="0" parTransId="{F4B26990-11FA-485B-94CD-0CB405407CDB}" sibTransId="{51F58411-6667-4880-8F8E-BC42DF7FB91F}"/>
    <dgm:cxn modelId="{E492FE45-43B0-457B-BBAF-84EE604A3913}" type="presOf" srcId="{C2B0EDD0-13DD-4E5A-8ACA-2F4DDF136526}" destId="{A6D9C9B1-0D8D-4819-829B-0AC693DE2AF6}" srcOrd="0" destOrd="0" presId="urn:microsoft.com/office/officeart/2005/8/layout/vList5"/>
    <dgm:cxn modelId="{1F17C6FF-D607-4783-859E-CC6B62C62B51}" type="presParOf" srcId="{2B92C459-68A0-40DC-9911-204EEE004FDD}" destId="{0FDE6324-7867-4234-A3A8-325F1EC6EE7B}" srcOrd="0" destOrd="0" presId="urn:microsoft.com/office/officeart/2005/8/layout/vList5"/>
    <dgm:cxn modelId="{DB4F3A72-FEBD-440F-B30F-88C0CC79256C}" type="presParOf" srcId="{0FDE6324-7867-4234-A3A8-325F1EC6EE7B}" destId="{76171199-9A77-4A7E-9456-E5472A1DFC55}" srcOrd="0" destOrd="0" presId="urn:microsoft.com/office/officeart/2005/8/layout/vList5"/>
    <dgm:cxn modelId="{DBFD654F-0B5B-4287-BAC2-45597B880FDA}" type="presParOf" srcId="{2B92C459-68A0-40DC-9911-204EEE004FDD}" destId="{D0639822-8FA4-4E8C-9524-242E06C42966}" srcOrd="1" destOrd="0" presId="urn:microsoft.com/office/officeart/2005/8/layout/vList5"/>
    <dgm:cxn modelId="{79B9EDF4-0DED-4204-9125-246D9C6308EF}" type="presParOf" srcId="{2B92C459-68A0-40DC-9911-204EEE004FDD}" destId="{5CDF80CD-7CC8-49B7-A62C-E15228E72B8C}" srcOrd="2" destOrd="0" presId="urn:microsoft.com/office/officeart/2005/8/layout/vList5"/>
    <dgm:cxn modelId="{3446D619-4C44-48B9-9498-95E83FB605F7}" type="presParOf" srcId="{5CDF80CD-7CC8-49B7-A62C-E15228E72B8C}" destId="{314F2500-6267-49C5-A922-47769EF093FE}" srcOrd="0" destOrd="0" presId="urn:microsoft.com/office/officeart/2005/8/layout/vList5"/>
    <dgm:cxn modelId="{B9A302F9-1DA4-46E0-A31B-A64C6CC8BEFB}" type="presParOf" srcId="{2B92C459-68A0-40DC-9911-204EEE004FDD}" destId="{C90AA841-6EE2-48BD-BD87-D9E830668586}" srcOrd="3" destOrd="0" presId="urn:microsoft.com/office/officeart/2005/8/layout/vList5"/>
    <dgm:cxn modelId="{CE89C7FF-04F1-4070-98D0-4D2F0B3E9045}" type="presParOf" srcId="{2B92C459-68A0-40DC-9911-204EEE004FDD}" destId="{4E025290-AFC0-48A4-9526-61422F3F2085}" srcOrd="4" destOrd="0" presId="urn:microsoft.com/office/officeart/2005/8/layout/vList5"/>
    <dgm:cxn modelId="{E2BB5331-31ED-4534-8224-2EEB0E10A9A8}" type="presParOf" srcId="{4E025290-AFC0-48A4-9526-61422F3F2085}" destId="{A6D9C9B1-0D8D-4819-829B-0AC693DE2AF6}" srcOrd="0" destOrd="0" presId="urn:microsoft.com/office/officeart/2005/8/layout/vList5"/>
    <dgm:cxn modelId="{1621427C-8B77-4112-A81D-C2D608F1C8D3}" type="presParOf" srcId="{2B92C459-68A0-40DC-9911-204EEE004FDD}" destId="{F4CB47A2-41D6-4016-85BC-3BC9EFE8A161}" srcOrd="5" destOrd="0" presId="urn:microsoft.com/office/officeart/2005/8/layout/vList5"/>
    <dgm:cxn modelId="{AFE7D1B5-2ACD-42AD-8A35-DFB738687178}" type="presParOf" srcId="{2B92C459-68A0-40DC-9911-204EEE004FDD}" destId="{2F75C09C-BBD5-43BD-8160-64298150CD6E}" srcOrd="6" destOrd="0" presId="urn:microsoft.com/office/officeart/2005/8/layout/vList5"/>
    <dgm:cxn modelId="{CE737759-934F-44A1-8DB0-EEE20AEAD665}" type="presParOf" srcId="{2F75C09C-BBD5-43BD-8160-64298150CD6E}" destId="{8B2E0D0E-203F-44E7-989D-FA6BB4CA27E1}" srcOrd="0" destOrd="0" presId="urn:microsoft.com/office/officeart/2005/8/layout/vList5"/>
    <dgm:cxn modelId="{A3284735-4CCC-4AD1-BEE5-931A9E34FAEE}" type="presParOf" srcId="{2B92C459-68A0-40DC-9911-204EEE004FDD}" destId="{4162653F-C722-4257-B762-42C310A81FD6}" srcOrd="7" destOrd="0" presId="urn:microsoft.com/office/officeart/2005/8/layout/vList5"/>
    <dgm:cxn modelId="{FEE6274B-C87A-4AC3-93D3-F5D3FD60887F}" type="presParOf" srcId="{2B92C459-68A0-40DC-9911-204EEE004FDD}" destId="{453AF47E-3C59-4EBC-A18F-DBDD4DB70468}" srcOrd="8" destOrd="0" presId="urn:microsoft.com/office/officeart/2005/8/layout/vList5"/>
    <dgm:cxn modelId="{35BA42DF-B686-40E5-9961-84E9D329CA0A}" type="presParOf" srcId="{453AF47E-3C59-4EBC-A18F-DBDD4DB70468}" destId="{3C78D5A7-6D24-45B8-A645-FFDD3DAB7B8B}" srcOrd="0" destOrd="0" presId="urn:microsoft.com/office/officeart/2005/8/layout/vList5"/>
    <dgm:cxn modelId="{54367A61-9874-4239-9A9C-45CCBAF0FCDD}" type="presParOf" srcId="{2B92C459-68A0-40DC-9911-204EEE004FDD}" destId="{9D595A28-7FD1-40D6-A894-F54B3F71D7D5}" srcOrd="9" destOrd="0" presId="urn:microsoft.com/office/officeart/2005/8/layout/vList5"/>
    <dgm:cxn modelId="{F5DE2896-CB58-4D1C-B509-9675674E079A}" type="presParOf" srcId="{2B92C459-68A0-40DC-9911-204EEE004FDD}" destId="{9D00299E-7F8A-4029-8352-27D40A25954F}" srcOrd="10" destOrd="0" presId="urn:microsoft.com/office/officeart/2005/8/layout/vList5"/>
    <dgm:cxn modelId="{378CA570-8C1D-4F2C-A504-756911AC58A6}" type="presParOf" srcId="{9D00299E-7F8A-4029-8352-27D40A25954F}" destId="{49A5C1A1-78E2-4DBD-A77B-2F6351413428}" srcOrd="0" destOrd="0" presId="urn:microsoft.com/office/officeart/2005/8/layout/vList5"/>
    <dgm:cxn modelId="{EE830DD1-E4B1-47AC-ABDE-A056E2F3E0A4}" type="presParOf" srcId="{2B92C459-68A0-40DC-9911-204EEE004FDD}" destId="{043CCE74-C0A9-443B-A463-5F5BF5E9E0DA}" srcOrd="11" destOrd="0" presId="urn:microsoft.com/office/officeart/2005/8/layout/vList5"/>
    <dgm:cxn modelId="{E1316358-1327-44E6-B6D0-6DE12D478833}" type="presParOf" srcId="{2B92C459-68A0-40DC-9911-204EEE004FDD}" destId="{1517710B-1FFB-4317-B424-E3660D543B86}" srcOrd="12" destOrd="0" presId="urn:microsoft.com/office/officeart/2005/8/layout/vList5"/>
    <dgm:cxn modelId="{CA2DE7E1-5674-4F39-875D-B51C6458A26E}" type="presParOf" srcId="{1517710B-1FFB-4317-B424-E3660D543B86}" destId="{ACDEA0EE-85FD-4D69-913F-0EBD056441E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F7575-6094-43A5-8C35-0604FEFE030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918E2D-12A0-462E-8B45-9802828CB9ED}">
      <dgm:prSet/>
      <dgm:spPr/>
      <dgm:t>
        <a:bodyPr/>
        <a:lstStyle/>
        <a:p>
          <a:r>
            <a:rPr lang="en-AU"/>
            <a:t>Human Rights issues that relate to tourism include: </a:t>
          </a:r>
          <a:endParaRPr lang="en-US"/>
        </a:p>
      </dgm:t>
    </dgm:pt>
    <dgm:pt modelId="{E32C8372-9D70-4305-AA69-CF4908C73DBD}" type="parTrans" cxnId="{C0E6BF8E-9FEA-4EB8-9484-75F7CEE3C127}">
      <dgm:prSet/>
      <dgm:spPr/>
      <dgm:t>
        <a:bodyPr/>
        <a:lstStyle/>
        <a:p>
          <a:endParaRPr lang="en-US"/>
        </a:p>
      </dgm:t>
    </dgm:pt>
    <dgm:pt modelId="{42349A08-E4A2-49A0-BC16-BF0A5EB91158}" type="sibTrans" cxnId="{C0E6BF8E-9FEA-4EB8-9484-75F7CEE3C127}">
      <dgm:prSet/>
      <dgm:spPr/>
      <dgm:t>
        <a:bodyPr/>
        <a:lstStyle/>
        <a:p>
          <a:endParaRPr lang="en-US"/>
        </a:p>
      </dgm:t>
    </dgm:pt>
    <dgm:pt modelId="{56B29813-79F7-4616-A583-890CBF4ABE7E}">
      <dgm:prSet/>
      <dgm:spPr/>
      <dgm:t>
        <a:bodyPr/>
        <a:lstStyle/>
        <a:p>
          <a:r>
            <a:rPr lang="en-AU" i="1" dirty="0"/>
            <a:t>Labour conditions and a living wage </a:t>
          </a:r>
          <a:endParaRPr lang="en-US" dirty="0"/>
        </a:p>
      </dgm:t>
    </dgm:pt>
    <dgm:pt modelId="{99DCAA9D-D558-44FC-8F06-EBD2502A0BC5}" type="parTrans" cxnId="{150C13A9-4E08-413D-9880-DF227C58A92B}">
      <dgm:prSet/>
      <dgm:spPr/>
      <dgm:t>
        <a:bodyPr/>
        <a:lstStyle/>
        <a:p>
          <a:endParaRPr lang="en-US"/>
        </a:p>
      </dgm:t>
    </dgm:pt>
    <dgm:pt modelId="{07E1E939-AE77-4525-A651-08288FEF5EFF}" type="sibTrans" cxnId="{150C13A9-4E08-413D-9880-DF227C58A92B}">
      <dgm:prSet/>
      <dgm:spPr/>
      <dgm:t>
        <a:bodyPr/>
        <a:lstStyle/>
        <a:p>
          <a:endParaRPr lang="en-US"/>
        </a:p>
      </dgm:t>
    </dgm:pt>
    <dgm:pt modelId="{AEC0798B-0A7D-434B-8AD6-CC198A403BD6}">
      <dgm:prSet/>
      <dgm:spPr/>
      <dgm:t>
        <a:bodyPr/>
        <a:lstStyle/>
        <a:p>
          <a:r>
            <a:rPr lang="en-AU" i="1"/>
            <a:t>Land rights and forced displacement </a:t>
          </a:r>
          <a:endParaRPr lang="en-US"/>
        </a:p>
      </dgm:t>
    </dgm:pt>
    <dgm:pt modelId="{D6C54A30-461D-4A81-9EFF-968F92F05FA3}" type="parTrans" cxnId="{495F6F71-090A-482F-A657-BA1817A441E8}">
      <dgm:prSet/>
      <dgm:spPr/>
      <dgm:t>
        <a:bodyPr/>
        <a:lstStyle/>
        <a:p>
          <a:endParaRPr lang="en-US"/>
        </a:p>
      </dgm:t>
    </dgm:pt>
    <dgm:pt modelId="{BEAFF406-5D42-4978-84FB-21678F294FC5}" type="sibTrans" cxnId="{495F6F71-090A-482F-A657-BA1817A441E8}">
      <dgm:prSet/>
      <dgm:spPr/>
      <dgm:t>
        <a:bodyPr/>
        <a:lstStyle/>
        <a:p>
          <a:endParaRPr lang="en-US"/>
        </a:p>
      </dgm:t>
    </dgm:pt>
    <dgm:pt modelId="{3BF0BB9F-1CB3-4818-B9E5-59BA76BE8CF6}">
      <dgm:prSet/>
      <dgm:spPr/>
      <dgm:t>
        <a:bodyPr/>
        <a:lstStyle/>
        <a:p>
          <a:r>
            <a:rPr lang="en-AU" i="1"/>
            <a:t>The rights of indigenous peoples</a:t>
          </a:r>
          <a:endParaRPr lang="en-US"/>
        </a:p>
      </dgm:t>
    </dgm:pt>
    <dgm:pt modelId="{283275B5-E37D-4F7D-88E7-BDFD16CE4924}" type="parTrans" cxnId="{19308B00-4C44-4030-94B4-D69539A7F50F}">
      <dgm:prSet/>
      <dgm:spPr/>
      <dgm:t>
        <a:bodyPr/>
        <a:lstStyle/>
        <a:p>
          <a:endParaRPr lang="en-US"/>
        </a:p>
      </dgm:t>
    </dgm:pt>
    <dgm:pt modelId="{BF7B9974-D63C-4965-BFEB-E5A3F62A68A4}" type="sibTrans" cxnId="{19308B00-4C44-4030-94B4-D69539A7F50F}">
      <dgm:prSet/>
      <dgm:spPr/>
      <dgm:t>
        <a:bodyPr/>
        <a:lstStyle/>
        <a:p>
          <a:endParaRPr lang="en-US"/>
        </a:p>
      </dgm:t>
    </dgm:pt>
    <dgm:pt modelId="{89A3B48B-9FB4-4E80-8433-B0C0C3B90CE2}">
      <dgm:prSet/>
      <dgm:spPr/>
      <dgm:t>
        <a:bodyPr/>
        <a:lstStyle/>
        <a:p>
          <a:r>
            <a:rPr lang="en-AU" i="1"/>
            <a:t>The right to water and sanitation </a:t>
          </a:r>
          <a:endParaRPr lang="en-US"/>
        </a:p>
      </dgm:t>
    </dgm:pt>
    <dgm:pt modelId="{D18E879F-3507-4738-B7F0-5121C904387B}" type="parTrans" cxnId="{9D45B1E0-D448-44F5-943D-DAD4508FFF0D}">
      <dgm:prSet/>
      <dgm:spPr/>
      <dgm:t>
        <a:bodyPr/>
        <a:lstStyle/>
        <a:p>
          <a:endParaRPr lang="en-US"/>
        </a:p>
      </dgm:t>
    </dgm:pt>
    <dgm:pt modelId="{029C0313-4009-47CB-A9A1-A323AA7EFE49}" type="sibTrans" cxnId="{9D45B1E0-D448-44F5-943D-DAD4508FFF0D}">
      <dgm:prSet/>
      <dgm:spPr/>
      <dgm:t>
        <a:bodyPr/>
        <a:lstStyle/>
        <a:p>
          <a:endParaRPr lang="en-US"/>
        </a:p>
      </dgm:t>
    </dgm:pt>
    <dgm:pt modelId="{915E1339-0DC6-48F6-A940-84C49D1C38AA}">
      <dgm:prSet/>
      <dgm:spPr/>
      <dgm:t>
        <a:bodyPr/>
        <a:lstStyle/>
        <a:p>
          <a:r>
            <a:rPr lang="en-AU" i="1"/>
            <a:t>The right to life and health </a:t>
          </a:r>
          <a:endParaRPr lang="en-US"/>
        </a:p>
      </dgm:t>
    </dgm:pt>
    <dgm:pt modelId="{07033585-9720-4EC2-9F57-1D211976254E}" type="parTrans" cxnId="{17D31EC7-C3C3-4270-9739-AD14E0E02DD9}">
      <dgm:prSet/>
      <dgm:spPr/>
      <dgm:t>
        <a:bodyPr/>
        <a:lstStyle/>
        <a:p>
          <a:endParaRPr lang="en-US"/>
        </a:p>
      </dgm:t>
    </dgm:pt>
    <dgm:pt modelId="{3F5420A2-9991-4170-BB96-A7DEC05F85F1}" type="sibTrans" cxnId="{17D31EC7-C3C3-4270-9739-AD14E0E02DD9}">
      <dgm:prSet/>
      <dgm:spPr/>
      <dgm:t>
        <a:bodyPr/>
        <a:lstStyle/>
        <a:p>
          <a:endParaRPr lang="en-US"/>
        </a:p>
      </dgm:t>
    </dgm:pt>
    <dgm:pt modelId="{F6340C0D-ADBB-461D-A406-11EE1173AB30}">
      <dgm:prSet/>
      <dgm:spPr/>
      <dgm:t>
        <a:bodyPr/>
        <a:lstStyle/>
        <a:p>
          <a:r>
            <a:rPr lang="en-AU" i="1"/>
            <a:t>The right to dignity and privacy </a:t>
          </a:r>
          <a:endParaRPr lang="en-US"/>
        </a:p>
      </dgm:t>
    </dgm:pt>
    <dgm:pt modelId="{FF8D7EF1-BEAE-440E-B9AE-B43F2AC385C4}" type="parTrans" cxnId="{4DAECE88-A656-4128-A7AD-1335FA9B6E98}">
      <dgm:prSet/>
      <dgm:spPr/>
      <dgm:t>
        <a:bodyPr/>
        <a:lstStyle/>
        <a:p>
          <a:endParaRPr lang="en-US"/>
        </a:p>
      </dgm:t>
    </dgm:pt>
    <dgm:pt modelId="{61D3E3A7-E3C0-4200-A420-605EEA9C58AA}" type="sibTrans" cxnId="{4DAECE88-A656-4128-A7AD-1335FA9B6E98}">
      <dgm:prSet/>
      <dgm:spPr/>
      <dgm:t>
        <a:bodyPr/>
        <a:lstStyle/>
        <a:p>
          <a:endParaRPr lang="en-US"/>
        </a:p>
      </dgm:t>
    </dgm:pt>
    <dgm:pt modelId="{08FA5161-E867-4188-8BAC-FC5B156B8AB5}">
      <dgm:prSet/>
      <dgm:spPr/>
      <dgm:t>
        <a:bodyPr/>
        <a:lstStyle/>
        <a:p>
          <a:r>
            <a:rPr lang="en-AU" i="1"/>
            <a:t>Economic exploitation </a:t>
          </a:r>
          <a:endParaRPr lang="en-US"/>
        </a:p>
      </dgm:t>
    </dgm:pt>
    <dgm:pt modelId="{5D0A9CD6-09FE-430F-8A35-52109315FA01}" type="parTrans" cxnId="{60105091-30EE-45C8-9726-1ACA35485C8E}">
      <dgm:prSet/>
      <dgm:spPr/>
      <dgm:t>
        <a:bodyPr/>
        <a:lstStyle/>
        <a:p>
          <a:endParaRPr lang="en-US"/>
        </a:p>
      </dgm:t>
    </dgm:pt>
    <dgm:pt modelId="{4F8EF0D6-C471-469C-B8B1-415B4A243287}" type="sibTrans" cxnId="{60105091-30EE-45C8-9726-1ACA35485C8E}">
      <dgm:prSet/>
      <dgm:spPr/>
      <dgm:t>
        <a:bodyPr/>
        <a:lstStyle/>
        <a:p>
          <a:endParaRPr lang="en-US"/>
        </a:p>
      </dgm:t>
    </dgm:pt>
    <dgm:pt modelId="{CBEE7C61-FE53-4778-B02F-94C67B2FF91D}">
      <dgm:prSet/>
      <dgm:spPr/>
      <dgm:t>
        <a:bodyPr/>
        <a:lstStyle/>
        <a:p>
          <a:r>
            <a:rPr lang="en-AU" i="1"/>
            <a:t>Cultural exploitation </a:t>
          </a:r>
          <a:endParaRPr lang="en-US"/>
        </a:p>
      </dgm:t>
    </dgm:pt>
    <dgm:pt modelId="{32105DFC-9992-47CE-A0FA-943571259A84}" type="parTrans" cxnId="{6BB62DEB-E18F-4398-8C35-459E2DBFC5FF}">
      <dgm:prSet/>
      <dgm:spPr/>
      <dgm:t>
        <a:bodyPr/>
        <a:lstStyle/>
        <a:p>
          <a:endParaRPr lang="en-US"/>
        </a:p>
      </dgm:t>
    </dgm:pt>
    <dgm:pt modelId="{3756A4BD-F515-4215-A883-CEE47D65AAD3}" type="sibTrans" cxnId="{6BB62DEB-E18F-4398-8C35-459E2DBFC5FF}">
      <dgm:prSet/>
      <dgm:spPr/>
      <dgm:t>
        <a:bodyPr/>
        <a:lstStyle/>
        <a:p>
          <a:endParaRPr lang="en-US"/>
        </a:p>
      </dgm:t>
    </dgm:pt>
    <dgm:pt modelId="{CD629F60-25EB-41A7-A230-4066B99B43AD}">
      <dgm:prSet/>
      <dgm:spPr/>
      <dgm:t>
        <a:bodyPr/>
        <a:lstStyle/>
        <a:p>
          <a:r>
            <a:rPr lang="en-AU" i="1"/>
            <a:t>Child labour </a:t>
          </a:r>
          <a:endParaRPr lang="en-US"/>
        </a:p>
      </dgm:t>
    </dgm:pt>
    <dgm:pt modelId="{DBB2206F-8799-456A-B98A-67C282E0BB58}" type="parTrans" cxnId="{067F6DEA-BB06-402B-8E27-7519C00C74EE}">
      <dgm:prSet/>
      <dgm:spPr/>
      <dgm:t>
        <a:bodyPr/>
        <a:lstStyle/>
        <a:p>
          <a:endParaRPr lang="en-US"/>
        </a:p>
      </dgm:t>
    </dgm:pt>
    <dgm:pt modelId="{4D8D39F5-BF11-400A-83EF-09D175B0A830}" type="sibTrans" cxnId="{067F6DEA-BB06-402B-8E27-7519C00C74EE}">
      <dgm:prSet/>
      <dgm:spPr/>
      <dgm:t>
        <a:bodyPr/>
        <a:lstStyle/>
        <a:p>
          <a:endParaRPr lang="en-US"/>
        </a:p>
      </dgm:t>
    </dgm:pt>
    <dgm:pt modelId="{FF1EF3F7-5940-47F4-A200-78B4A7EC5DD1}">
      <dgm:prSet/>
      <dgm:spPr/>
      <dgm:t>
        <a:bodyPr/>
        <a:lstStyle/>
        <a:p>
          <a:r>
            <a:rPr lang="en-AU" i="1"/>
            <a:t>Sexual exploitation </a:t>
          </a:r>
          <a:endParaRPr lang="en-US"/>
        </a:p>
      </dgm:t>
    </dgm:pt>
    <dgm:pt modelId="{BD0D948E-4E49-464D-BDA3-C37158991F27}" type="parTrans" cxnId="{CB148AED-E6D3-49FA-9588-AF79FB402541}">
      <dgm:prSet/>
      <dgm:spPr/>
      <dgm:t>
        <a:bodyPr/>
        <a:lstStyle/>
        <a:p>
          <a:endParaRPr lang="en-US"/>
        </a:p>
      </dgm:t>
    </dgm:pt>
    <dgm:pt modelId="{513AA42B-4313-4D0D-B7BD-2BFA24A777C2}" type="sibTrans" cxnId="{CB148AED-E6D3-49FA-9588-AF79FB402541}">
      <dgm:prSet/>
      <dgm:spPr/>
      <dgm:t>
        <a:bodyPr/>
        <a:lstStyle/>
        <a:p>
          <a:endParaRPr lang="en-US"/>
        </a:p>
      </dgm:t>
    </dgm:pt>
    <dgm:pt modelId="{74EB65CF-DB44-4C87-8097-70461DE4AEFF}">
      <dgm:prSet/>
      <dgm:spPr/>
      <dgm:t>
        <a:bodyPr/>
        <a:lstStyle/>
        <a:p>
          <a:r>
            <a:rPr lang="en-AU" i="1"/>
            <a:t>The right to participate</a:t>
          </a:r>
          <a:endParaRPr lang="en-US"/>
        </a:p>
      </dgm:t>
    </dgm:pt>
    <dgm:pt modelId="{2A335321-C2A9-4165-A666-68B584C460E3}" type="parTrans" cxnId="{4EF35A38-DEDC-4A7F-BC91-CE5D773D5B6E}">
      <dgm:prSet/>
      <dgm:spPr/>
      <dgm:t>
        <a:bodyPr/>
        <a:lstStyle/>
        <a:p>
          <a:endParaRPr lang="en-US"/>
        </a:p>
      </dgm:t>
    </dgm:pt>
    <dgm:pt modelId="{7B0347C9-1652-4108-967B-E23300FFDD39}" type="sibTrans" cxnId="{4EF35A38-DEDC-4A7F-BC91-CE5D773D5B6E}">
      <dgm:prSet/>
      <dgm:spPr/>
      <dgm:t>
        <a:bodyPr/>
        <a:lstStyle/>
        <a:p>
          <a:endParaRPr lang="en-US"/>
        </a:p>
      </dgm:t>
    </dgm:pt>
    <dgm:pt modelId="{D3BC202D-0C1F-4786-9E15-B8E11FB512BD}" type="pres">
      <dgm:prSet presAssocID="{0E6F7575-6094-43A5-8C35-0604FEFE03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F96E2C-7C4E-4130-9645-9ADAE77F39C4}" type="pres">
      <dgm:prSet presAssocID="{36918E2D-12A0-462E-8B45-9802828CB9ED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306C1-7F21-4AFA-BFD9-B1B07C4352A3}" type="pres">
      <dgm:prSet presAssocID="{42349A08-E4A2-49A0-BC16-BF0A5EB91158}" presName="sibTrans" presStyleCnt="0"/>
      <dgm:spPr/>
    </dgm:pt>
    <dgm:pt modelId="{73D61E61-17B7-4551-9D90-BD1E70C90A63}" type="pres">
      <dgm:prSet presAssocID="{56B29813-79F7-4616-A583-890CBF4ABE7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1C98B3-0114-4BED-A5AB-47E60D5C25E3}" type="pres">
      <dgm:prSet presAssocID="{07E1E939-AE77-4525-A651-08288FEF5EFF}" presName="sibTrans" presStyleCnt="0"/>
      <dgm:spPr/>
    </dgm:pt>
    <dgm:pt modelId="{B1E5852F-6014-4F22-83FD-92DD529BF651}" type="pres">
      <dgm:prSet presAssocID="{AEC0798B-0A7D-434B-8AD6-CC198A403BD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6B2A3D-5634-49EE-B0E9-C288AB62B3EF}" type="pres">
      <dgm:prSet presAssocID="{BEAFF406-5D42-4978-84FB-21678F294FC5}" presName="sibTrans" presStyleCnt="0"/>
      <dgm:spPr/>
    </dgm:pt>
    <dgm:pt modelId="{DEDC9123-3DDD-4834-A4FF-046EC6C86D20}" type="pres">
      <dgm:prSet presAssocID="{3BF0BB9F-1CB3-4818-B9E5-59BA76BE8CF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1646A-3E9D-4EFF-A7EA-E48B77E549E5}" type="pres">
      <dgm:prSet presAssocID="{BF7B9974-D63C-4965-BFEB-E5A3F62A68A4}" presName="sibTrans" presStyleCnt="0"/>
      <dgm:spPr/>
    </dgm:pt>
    <dgm:pt modelId="{36CF95FD-AAFA-4626-8B03-913726CB4E8C}" type="pres">
      <dgm:prSet presAssocID="{89A3B48B-9FB4-4E80-8433-B0C0C3B90CE2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C3BE98-C8FF-48F0-8A3D-6BE11725775C}" type="pres">
      <dgm:prSet presAssocID="{029C0313-4009-47CB-A9A1-A323AA7EFE49}" presName="sibTrans" presStyleCnt="0"/>
      <dgm:spPr/>
    </dgm:pt>
    <dgm:pt modelId="{6E18AD3E-0F9D-4811-BDA5-6FBB2EB134EF}" type="pres">
      <dgm:prSet presAssocID="{915E1339-0DC6-48F6-A940-84C49D1C38AA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5D7238-E125-4191-AD9B-F109F2ADC985}" type="pres">
      <dgm:prSet presAssocID="{3F5420A2-9991-4170-BB96-A7DEC05F85F1}" presName="sibTrans" presStyleCnt="0"/>
      <dgm:spPr/>
    </dgm:pt>
    <dgm:pt modelId="{BC78EE15-23E0-4D6A-9BEB-24EE34585FA8}" type="pres">
      <dgm:prSet presAssocID="{F6340C0D-ADBB-461D-A406-11EE1173AB30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82EB40-BEF1-422B-B92A-8CE265FA830A}" type="pres">
      <dgm:prSet presAssocID="{61D3E3A7-E3C0-4200-A420-605EEA9C58AA}" presName="sibTrans" presStyleCnt="0"/>
      <dgm:spPr/>
    </dgm:pt>
    <dgm:pt modelId="{DA80D4D5-0062-41EE-B4C9-53DB2952BDA2}" type="pres">
      <dgm:prSet presAssocID="{08FA5161-E867-4188-8BAC-FC5B156B8AB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A49E78-1956-4790-B88A-4C8E8F8C2220}" type="pres">
      <dgm:prSet presAssocID="{4F8EF0D6-C471-469C-B8B1-415B4A243287}" presName="sibTrans" presStyleCnt="0"/>
      <dgm:spPr/>
    </dgm:pt>
    <dgm:pt modelId="{903B344E-6BA6-4DCA-A642-0A440DD82391}" type="pres">
      <dgm:prSet presAssocID="{CBEE7C61-FE53-4778-B02F-94C67B2FF91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63DEDD-1F6A-4E57-8D77-0BD521D3BB8B}" type="pres">
      <dgm:prSet presAssocID="{3756A4BD-F515-4215-A883-CEE47D65AAD3}" presName="sibTrans" presStyleCnt="0"/>
      <dgm:spPr/>
    </dgm:pt>
    <dgm:pt modelId="{8A8039E9-0D0C-46DD-9452-F566EFC0D247}" type="pres">
      <dgm:prSet presAssocID="{CD629F60-25EB-41A7-A230-4066B99B43A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818E1-4CE6-4D70-8BA6-08CFB373A24E}" type="pres">
      <dgm:prSet presAssocID="{4D8D39F5-BF11-400A-83EF-09D175B0A830}" presName="sibTrans" presStyleCnt="0"/>
      <dgm:spPr/>
    </dgm:pt>
    <dgm:pt modelId="{057FA163-097F-4A22-BF0E-A7AF1DE569EC}" type="pres">
      <dgm:prSet presAssocID="{FF1EF3F7-5940-47F4-A200-78B4A7EC5DD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5892E6-AEE5-4A9B-BCE0-DD478A3E7C8D}" type="pres">
      <dgm:prSet presAssocID="{513AA42B-4313-4D0D-B7BD-2BFA24A777C2}" presName="sibTrans" presStyleCnt="0"/>
      <dgm:spPr/>
    </dgm:pt>
    <dgm:pt modelId="{594BA324-DB28-4BCD-90B5-37E6A80A9743}" type="pres">
      <dgm:prSet presAssocID="{74EB65CF-DB44-4C87-8097-70461DE4AEFF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16235F-1FE8-4A05-974F-78E1341F38A7}" type="presOf" srcId="{3BF0BB9F-1CB3-4818-B9E5-59BA76BE8CF6}" destId="{DEDC9123-3DDD-4834-A4FF-046EC6C86D20}" srcOrd="0" destOrd="0" presId="urn:microsoft.com/office/officeart/2005/8/layout/default"/>
    <dgm:cxn modelId="{C746B664-54B8-4630-A12D-72124E59F8AE}" type="presOf" srcId="{74EB65CF-DB44-4C87-8097-70461DE4AEFF}" destId="{594BA324-DB28-4BCD-90B5-37E6A80A9743}" srcOrd="0" destOrd="0" presId="urn:microsoft.com/office/officeart/2005/8/layout/default"/>
    <dgm:cxn modelId="{EB6D8312-343B-4DA4-9EDF-33B89B7C5023}" type="presOf" srcId="{89A3B48B-9FB4-4E80-8433-B0C0C3B90CE2}" destId="{36CF95FD-AAFA-4626-8B03-913726CB4E8C}" srcOrd="0" destOrd="0" presId="urn:microsoft.com/office/officeart/2005/8/layout/default"/>
    <dgm:cxn modelId="{C0E6BF8E-9FEA-4EB8-9484-75F7CEE3C127}" srcId="{0E6F7575-6094-43A5-8C35-0604FEFE0308}" destId="{36918E2D-12A0-462E-8B45-9802828CB9ED}" srcOrd="0" destOrd="0" parTransId="{E32C8372-9D70-4305-AA69-CF4908C73DBD}" sibTransId="{42349A08-E4A2-49A0-BC16-BF0A5EB91158}"/>
    <dgm:cxn modelId="{4EF35A38-DEDC-4A7F-BC91-CE5D773D5B6E}" srcId="{0E6F7575-6094-43A5-8C35-0604FEFE0308}" destId="{74EB65CF-DB44-4C87-8097-70461DE4AEFF}" srcOrd="11" destOrd="0" parTransId="{2A335321-C2A9-4165-A666-68B584C460E3}" sibTransId="{7B0347C9-1652-4108-967B-E23300FFDD39}"/>
    <dgm:cxn modelId="{795CA83E-40B2-4368-8C16-B53FB99392C2}" type="presOf" srcId="{CBEE7C61-FE53-4778-B02F-94C67B2FF91D}" destId="{903B344E-6BA6-4DCA-A642-0A440DD82391}" srcOrd="0" destOrd="0" presId="urn:microsoft.com/office/officeart/2005/8/layout/default"/>
    <dgm:cxn modelId="{AB4781FE-0785-4DB7-A221-5451368C25AF}" type="presOf" srcId="{56B29813-79F7-4616-A583-890CBF4ABE7E}" destId="{73D61E61-17B7-4551-9D90-BD1E70C90A63}" srcOrd="0" destOrd="0" presId="urn:microsoft.com/office/officeart/2005/8/layout/default"/>
    <dgm:cxn modelId="{74CF8AEB-AF80-4891-A19D-402E152CCE87}" type="presOf" srcId="{CD629F60-25EB-41A7-A230-4066B99B43AD}" destId="{8A8039E9-0D0C-46DD-9452-F566EFC0D247}" srcOrd="0" destOrd="0" presId="urn:microsoft.com/office/officeart/2005/8/layout/default"/>
    <dgm:cxn modelId="{495F6F71-090A-482F-A657-BA1817A441E8}" srcId="{0E6F7575-6094-43A5-8C35-0604FEFE0308}" destId="{AEC0798B-0A7D-434B-8AD6-CC198A403BD6}" srcOrd="2" destOrd="0" parTransId="{D6C54A30-461D-4A81-9EFF-968F92F05FA3}" sibTransId="{BEAFF406-5D42-4978-84FB-21678F294FC5}"/>
    <dgm:cxn modelId="{A8B3EC7E-2F86-44B7-AA41-F4FC0A2AC71E}" type="presOf" srcId="{08FA5161-E867-4188-8BAC-FC5B156B8AB5}" destId="{DA80D4D5-0062-41EE-B4C9-53DB2952BDA2}" srcOrd="0" destOrd="0" presId="urn:microsoft.com/office/officeart/2005/8/layout/default"/>
    <dgm:cxn modelId="{FDA35A1F-CB13-4170-9BAC-C35E26EE93E2}" type="presOf" srcId="{915E1339-0DC6-48F6-A940-84C49D1C38AA}" destId="{6E18AD3E-0F9D-4811-BDA5-6FBB2EB134EF}" srcOrd="0" destOrd="0" presId="urn:microsoft.com/office/officeart/2005/8/layout/default"/>
    <dgm:cxn modelId="{9D45B1E0-D448-44F5-943D-DAD4508FFF0D}" srcId="{0E6F7575-6094-43A5-8C35-0604FEFE0308}" destId="{89A3B48B-9FB4-4E80-8433-B0C0C3B90CE2}" srcOrd="4" destOrd="0" parTransId="{D18E879F-3507-4738-B7F0-5121C904387B}" sibTransId="{029C0313-4009-47CB-A9A1-A323AA7EFE49}"/>
    <dgm:cxn modelId="{150C13A9-4E08-413D-9880-DF227C58A92B}" srcId="{0E6F7575-6094-43A5-8C35-0604FEFE0308}" destId="{56B29813-79F7-4616-A583-890CBF4ABE7E}" srcOrd="1" destOrd="0" parTransId="{99DCAA9D-D558-44FC-8F06-EBD2502A0BC5}" sibTransId="{07E1E939-AE77-4525-A651-08288FEF5EFF}"/>
    <dgm:cxn modelId="{067F6DEA-BB06-402B-8E27-7519C00C74EE}" srcId="{0E6F7575-6094-43A5-8C35-0604FEFE0308}" destId="{CD629F60-25EB-41A7-A230-4066B99B43AD}" srcOrd="9" destOrd="0" parTransId="{DBB2206F-8799-456A-B98A-67C282E0BB58}" sibTransId="{4D8D39F5-BF11-400A-83EF-09D175B0A830}"/>
    <dgm:cxn modelId="{CB148AED-E6D3-49FA-9588-AF79FB402541}" srcId="{0E6F7575-6094-43A5-8C35-0604FEFE0308}" destId="{FF1EF3F7-5940-47F4-A200-78B4A7EC5DD1}" srcOrd="10" destOrd="0" parTransId="{BD0D948E-4E49-464D-BDA3-C37158991F27}" sibTransId="{513AA42B-4313-4D0D-B7BD-2BFA24A777C2}"/>
    <dgm:cxn modelId="{60105091-30EE-45C8-9726-1ACA35485C8E}" srcId="{0E6F7575-6094-43A5-8C35-0604FEFE0308}" destId="{08FA5161-E867-4188-8BAC-FC5B156B8AB5}" srcOrd="7" destOrd="0" parTransId="{5D0A9CD6-09FE-430F-8A35-52109315FA01}" sibTransId="{4F8EF0D6-C471-469C-B8B1-415B4A243287}"/>
    <dgm:cxn modelId="{19308B00-4C44-4030-94B4-D69539A7F50F}" srcId="{0E6F7575-6094-43A5-8C35-0604FEFE0308}" destId="{3BF0BB9F-1CB3-4818-B9E5-59BA76BE8CF6}" srcOrd="3" destOrd="0" parTransId="{283275B5-E37D-4F7D-88E7-BDFD16CE4924}" sibTransId="{BF7B9974-D63C-4965-BFEB-E5A3F62A68A4}"/>
    <dgm:cxn modelId="{314A6AA3-B16C-4768-A66C-B6B9F74B086C}" type="presOf" srcId="{36918E2D-12A0-462E-8B45-9802828CB9ED}" destId="{82F96E2C-7C4E-4130-9645-9ADAE77F39C4}" srcOrd="0" destOrd="0" presId="urn:microsoft.com/office/officeart/2005/8/layout/default"/>
    <dgm:cxn modelId="{6BB62DEB-E18F-4398-8C35-459E2DBFC5FF}" srcId="{0E6F7575-6094-43A5-8C35-0604FEFE0308}" destId="{CBEE7C61-FE53-4778-B02F-94C67B2FF91D}" srcOrd="8" destOrd="0" parTransId="{32105DFC-9992-47CE-A0FA-943571259A84}" sibTransId="{3756A4BD-F515-4215-A883-CEE47D65AAD3}"/>
    <dgm:cxn modelId="{17D31EC7-C3C3-4270-9739-AD14E0E02DD9}" srcId="{0E6F7575-6094-43A5-8C35-0604FEFE0308}" destId="{915E1339-0DC6-48F6-A940-84C49D1C38AA}" srcOrd="5" destOrd="0" parTransId="{07033585-9720-4EC2-9F57-1D211976254E}" sibTransId="{3F5420A2-9991-4170-BB96-A7DEC05F85F1}"/>
    <dgm:cxn modelId="{0747D001-CFB7-4252-B447-FFA5DDEAB342}" type="presOf" srcId="{AEC0798B-0A7D-434B-8AD6-CC198A403BD6}" destId="{B1E5852F-6014-4F22-83FD-92DD529BF651}" srcOrd="0" destOrd="0" presId="urn:microsoft.com/office/officeart/2005/8/layout/default"/>
    <dgm:cxn modelId="{42B19125-CEF3-4F39-A165-4F3B7C30F08D}" type="presOf" srcId="{F6340C0D-ADBB-461D-A406-11EE1173AB30}" destId="{BC78EE15-23E0-4D6A-9BEB-24EE34585FA8}" srcOrd="0" destOrd="0" presId="urn:microsoft.com/office/officeart/2005/8/layout/default"/>
    <dgm:cxn modelId="{4035B768-D8A8-49B8-B070-F41D836CD3C8}" type="presOf" srcId="{0E6F7575-6094-43A5-8C35-0604FEFE0308}" destId="{D3BC202D-0C1F-4786-9E15-B8E11FB512BD}" srcOrd="0" destOrd="0" presId="urn:microsoft.com/office/officeart/2005/8/layout/default"/>
    <dgm:cxn modelId="{E1952AA6-0182-4A56-9482-7032F18A82D6}" type="presOf" srcId="{FF1EF3F7-5940-47F4-A200-78B4A7EC5DD1}" destId="{057FA163-097F-4A22-BF0E-A7AF1DE569EC}" srcOrd="0" destOrd="0" presId="urn:microsoft.com/office/officeart/2005/8/layout/default"/>
    <dgm:cxn modelId="{4DAECE88-A656-4128-A7AD-1335FA9B6E98}" srcId="{0E6F7575-6094-43A5-8C35-0604FEFE0308}" destId="{F6340C0D-ADBB-461D-A406-11EE1173AB30}" srcOrd="6" destOrd="0" parTransId="{FF8D7EF1-BEAE-440E-B9AE-B43F2AC385C4}" sibTransId="{61D3E3A7-E3C0-4200-A420-605EEA9C58AA}"/>
    <dgm:cxn modelId="{73A4A25B-CA8F-4C5D-AD2B-37CCD9ED2753}" type="presParOf" srcId="{D3BC202D-0C1F-4786-9E15-B8E11FB512BD}" destId="{82F96E2C-7C4E-4130-9645-9ADAE77F39C4}" srcOrd="0" destOrd="0" presId="urn:microsoft.com/office/officeart/2005/8/layout/default"/>
    <dgm:cxn modelId="{C6F0C359-515D-4E2C-B8D2-64D5651781D0}" type="presParOf" srcId="{D3BC202D-0C1F-4786-9E15-B8E11FB512BD}" destId="{DE1306C1-7F21-4AFA-BFD9-B1B07C4352A3}" srcOrd="1" destOrd="0" presId="urn:microsoft.com/office/officeart/2005/8/layout/default"/>
    <dgm:cxn modelId="{2AE0602A-570A-4100-9250-A4E38CFC97DB}" type="presParOf" srcId="{D3BC202D-0C1F-4786-9E15-B8E11FB512BD}" destId="{73D61E61-17B7-4551-9D90-BD1E70C90A63}" srcOrd="2" destOrd="0" presId="urn:microsoft.com/office/officeart/2005/8/layout/default"/>
    <dgm:cxn modelId="{F9577ADC-E37B-4F5E-8668-5F1702C14D0B}" type="presParOf" srcId="{D3BC202D-0C1F-4786-9E15-B8E11FB512BD}" destId="{3E1C98B3-0114-4BED-A5AB-47E60D5C25E3}" srcOrd="3" destOrd="0" presId="urn:microsoft.com/office/officeart/2005/8/layout/default"/>
    <dgm:cxn modelId="{26D0BFB1-6EE7-46E3-9637-4A58A8E322D0}" type="presParOf" srcId="{D3BC202D-0C1F-4786-9E15-B8E11FB512BD}" destId="{B1E5852F-6014-4F22-83FD-92DD529BF651}" srcOrd="4" destOrd="0" presId="urn:microsoft.com/office/officeart/2005/8/layout/default"/>
    <dgm:cxn modelId="{367FDB03-91D9-4888-91B0-574A469801FC}" type="presParOf" srcId="{D3BC202D-0C1F-4786-9E15-B8E11FB512BD}" destId="{176B2A3D-5634-49EE-B0E9-C288AB62B3EF}" srcOrd="5" destOrd="0" presId="urn:microsoft.com/office/officeart/2005/8/layout/default"/>
    <dgm:cxn modelId="{11530C54-EAB3-4D07-A1F3-594A69040225}" type="presParOf" srcId="{D3BC202D-0C1F-4786-9E15-B8E11FB512BD}" destId="{DEDC9123-3DDD-4834-A4FF-046EC6C86D20}" srcOrd="6" destOrd="0" presId="urn:microsoft.com/office/officeart/2005/8/layout/default"/>
    <dgm:cxn modelId="{9C1FBFC4-86E1-46AF-BF5D-3DC92D309C23}" type="presParOf" srcId="{D3BC202D-0C1F-4786-9E15-B8E11FB512BD}" destId="{56E1646A-3E9D-4EFF-A7EA-E48B77E549E5}" srcOrd="7" destOrd="0" presId="urn:microsoft.com/office/officeart/2005/8/layout/default"/>
    <dgm:cxn modelId="{0022AB29-D5C9-4102-944E-6642CB4AB87A}" type="presParOf" srcId="{D3BC202D-0C1F-4786-9E15-B8E11FB512BD}" destId="{36CF95FD-AAFA-4626-8B03-913726CB4E8C}" srcOrd="8" destOrd="0" presId="urn:microsoft.com/office/officeart/2005/8/layout/default"/>
    <dgm:cxn modelId="{FB908F10-B8E3-491B-A513-6F714BC90438}" type="presParOf" srcId="{D3BC202D-0C1F-4786-9E15-B8E11FB512BD}" destId="{25C3BE98-C8FF-48F0-8A3D-6BE11725775C}" srcOrd="9" destOrd="0" presId="urn:microsoft.com/office/officeart/2005/8/layout/default"/>
    <dgm:cxn modelId="{2824E198-A10E-41E4-9680-6096E7666B2B}" type="presParOf" srcId="{D3BC202D-0C1F-4786-9E15-B8E11FB512BD}" destId="{6E18AD3E-0F9D-4811-BDA5-6FBB2EB134EF}" srcOrd="10" destOrd="0" presId="urn:microsoft.com/office/officeart/2005/8/layout/default"/>
    <dgm:cxn modelId="{7D6727A2-6A3C-473F-9BD6-64AD468CCAD6}" type="presParOf" srcId="{D3BC202D-0C1F-4786-9E15-B8E11FB512BD}" destId="{A45D7238-E125-4191-AD9B-F109F2ADC985}" srcOrd="11" destOrd="0" presId="urn:microsoft.com/office/officeart/2005/8/layout/default"/>
    <dgm:cxn modelId="{E109A071-9C33-405B-84C0-2CBF2C38894E}" type="presParOf" srcId="{D3BC202D-0C1F-4786-9E15-B8E11FB512BD}" destId="{BC78EE15-23E0-4D6A-9BEB-24EE34585FA8}" srcOrd="12" destOrd="0" presId="urn:microsoft.com/office/officeart/2005/8/layout/default"/>
    <dgm:cxn modelId="{DDA4B1B7-6F30-4DDA-91F2-97169A23C21C}" type="presParOf" srcId="{D3BC202D-0C1F-4786-9E15-B8E11FB512BD}" destId="{8F82EB40-BEF1-422B-B92A-8CE265FA830A}" srcOrd="13" destOrd="0" presId="urn:microsoft.com/office/officeart/2005/8/layout/default"/>
    <dgm:cxn modelId="{DB9FAF26-84BF-4DC9-B47E-4594CAED0A3D}" type="presParOf" srcId="{D3BC202D-0C1F-4786-9E15-B8E11FB512BD}" destId="{DA80D4D5-0062-41EE-B4C9-53DB2952BDA2}" srcOrd="14" destOrd="0" presId="urn:microsoft.com/office/officeart/2005/8/layout/default"/>
    <dgm:cxn modelId="{9F1A094A-660C-4F82-89C1-890C04C3557D}" type="presParOf" srcId="{D3BC202D-0C1F-4786-9E15-B8E11FB512BD}" destId="{56A49E78-1956-4790-B88A-4C8E8F8C2220}" srcOrd="15" destOrd="0" presId="urn:microsoft.com/office/officeart/2005/8/layout/default"/>
    <dgm:cxn modelId="{C2940FAA-465E-42DD-AC01-816D7B52E4A9}" type="presParOf" srcId="{D3BC202D-0C1F-4786-9E15-B8E11FB512BD}" destId="{903B344E-6BA6-4DCA-A642-0A440DD82391}" srcOrd="16" destOrd="0" presId="urn:microsoft.com/office/officeart/2005/8/layout/default"/>
    <dgm:cxn modelId="{AD06D2F3-A163-48E0-A4A9-54AE3936A11C}" type="presParOf" srcId="{D3BC202D-0C1F-4786-9E15-B8E11FB512BD}" destId="{3963DEDD-1F6A-4E57-8D77-0BD521D3BB8B}" srcOrd="17" destOrd="0" presId="urn:microsoft.com/office/officeart/2005/8/layout/default"/>
    <dgm:cxn modelId="{0D4D7206-6694-4371-81FD-1C1A8569435A}" type="presParOf" srcId="{D3BC202D-0C1F-4786-9E15-B8E11FB512BD}" destId="{8A8039E9-0D0C-46DD-9452-F566EFC0D247}" srcOrd="18" destOrd="0" presId="urn:microsoft.com/office/officeart/2005/8/layout/default"/>
    <dgm:cxn modelId="{C8B7894E-2C8C-45E5-9702-7409E50EF248}" type="presParOf" srcId="{D3BC202D-0C1F-4786-9E15-B8E11FB512BD}" destId="{077818E1-4CE6-4D70-8BA6-08CFB373A24E}" srcOrd="19" destOrd="0" presId="urn:microsoft.com/office/officeart/2005/8/layout/default"/>
    <dgm:cxn modelId="{CC8F0784-4256-4FD4-B2B1-A14645DED440}" type="presParOf" srcId="{D3BC202D-0C1F-4786-9E15-B8E11FB512BD}" destId="{057FA163-097F-4A22-BF0E-A7AF1DE569EC}" srcOrd="20" destOrd="0" presId="urn:microsoft.com/office/officeart/2005/8/layout/default"/>
    <dgm:cxn modelId="{F68E8A8B-63A6-4EFC-A5A4-DCA48BAF7354}" type="presParOf" srcId="{D3BC202D-0C1F-4786-9E15-B8E11FB512BD}" destId="{D65892E6-AEE5-4A9B-BCE0-DD478A3E7C8D}" srcOrd="21" destOrd="0" presId="urn:microsoft.com/office/officeart/2005/8/layout/default"/>
    <dgm:cxn modelId="{AA0F5C63-0F4C-4C75-83A8-A63364D8AA61}" type="presParOf" srcId="{D3BC202D-0C1F-4786-9E15-B8E11FB512BD}" destId="{594BA324-DB28-4BCD-90B5-37E6A80A9743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95609-5B85-410F-94D6-D589BF49ECD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5E7424-756C-471C-BA95-422D42C45DF7}">
      <dgm:prSet/>
      <dgm:spPr/>
      <dgm:t>
        <a:bodyPr/>
        <a:lstStyle/>
        <a:p>
          <a:r>
            <a:rPr lang="en-AU"/>
            <a:t>International Covenant on Economic, Social and Cultural Rights (ICESCR), </a:t>
          </a:r>
          <a:endParaRPr lang="en-US"/>
        </a:p>
      </dgm:t>
    </dgm:pt>
    <dgm:pt modelId="{5315A284-BAB5-4E5F-ADDD-43BEDFAC327C}" type="parTrans" cxnId="{3D2EF652-BC63-4ED9-8AE5-5365AE51BBC3}">
      <dgm:prSet/>
      <dgm:spPr/>
      <dgm:t>
        <a:bodyPr/>
        <a:lstStyle/>
        <a:p>
          <a:endParaRPr lang="en-US"/>
        </a:p>
      </dgm:t>
    </dgm:pt>
    <dgm:pt modelId="{1F78C508-8AC2-4457-88DB-B56C8240E2B1}" type="sibTrans" cxnId="{3D2EF652-BC63-4ED9-8AE5-5365AE51BBC3}">
      <dgm:prSet/>
      <dgm:spPr/>
      <dgm:t>
        <a:bodyPr/>
        <a:lstStyle/>
        <a:p>
          <a:endParaRPr lang="en-US"/>
        </a:p>
      </dgm:t>
    </dgm:pt>
    <dgm:pt modelId="{AB8C8AA3-09A8-4F1F-A888-545B8FE0452F}">
      <dgm:prSet/>
      <dgm:spPr/>
      <dgm:t>
        <a:bodyPr/>
        <a:lstStyle/>
        <a:p>
          <a:r>
            <a:rPr lang="en-AU"/>
            <a:t>International Covenant on Civil and Political Rights (ICCPR),</a:t>
          </a:r>
          <a:endParaRPr lang="en-US"/>
        </a:p>
      </dgm:t>
    </dgm:pt>
    <dgm:pt modelId="{B3033929-88F4-4712-A6BC-3808FA63DB3A}" type="parTrans" cxnId="{AF605D36-0D3A-485B-A315-80FC3B995647}">
      <dgm:prSet/>
      <dgm:spPr/>
      <dgm:t>
        <a:bodyPr/>
        <a:lstStyle/>
        <a:p>
          <a:endParaRPr lang="en-US"/>
        </a:p>
      </dgm:t>
    </dgm:pt>
    <dgm:pt modelId="{DBA7C971-D263-4695-AA14-03E347269909}" type="sibTrans" cxnId="{AF605D36-0D3A-485B-A315-80FC3B995647}">
      <dgm:prSet/>
      <dgm:spPr/>
      <dgm:t>
        <a:bodyPr/>
        <a:lstStyle/>
        <a:p>
          <a:endParaRPr lang="en-US"/>
        </a:p>
      </dgm:t>
    </dgm:pt>
    <dgm:pt modelId="{F9475120-55BE-4015-9EA5-B9D84A36E418}">
      <dgm:prSet/>
      <dgm:spPr/>
      <dgm:t>
        <a:bodyPr/>
        <a:lstStyle/>
        <a:p>
          <a:r>
            <a:rPr lang="en-AU"/>
            <a:t>Protection of Wetlands (RAMSAR), </a:t>
          </a:r>
          <a:endParaRPr lang="en-US"/>
        </a:p>
      </dgm:t>
    </dgm:pt>
    <dgm:pt modelId="{688972B5-712C-4688-89B2-497D45542EFD}" type="parTrans" cxnId="{C6EA6A31-718E-4F66-97B8-BA495244133C}">
      <dgm:prSet/>
      <dgm:spPr/>
      <dgm:t>
        <a:bodyPr/>
        <a:lstStyle/>
        <a:p>
          <a:endParaRPr lang="en-US"/>
        </a:p>
      </dgm:t>
    </dgm:pt>
    <dgm:pt modelId="{0ABBCBF4-7F85-4FEF-BE2F-FDED95FBD11F}" type="sibTrans" cxnId="{C6EA6A31-718E-4F66-97B8-BA495244133C}">
      <dgm:prSet/>
      <dgm:spPr/>
      <dgm:t>
        <a:bodyPr/>
        <a:lstStyle/>
        <a:p>
          <a:endParaRPr lang="en-US"/>
        </a:p>
      </dgm:t>
    </dgm:pt>
    <dgm:pt modelId="{18F3CE06-FBAC-4151-9562-27A5B2C981EE}">
      <dgm:prSet/>
      <dgm:spPr/>
      <dgm:t>
        <a:bodyPr/>
        <a:lstStyle/>
        <a:p>
          <a:r>
            <a:rPr lang="en-AU" dirty="0"/>
            <a:t>Convention on the trade of endangered species (CITES) </a:t>
          </a:r>
          <a:endParaRPr lang="en-US" dirty="0"/>
        </a:p>
      </dgm:t>
    </dgm:pt>
    <dgm:pt modelId="{CB5DCA91-4CB7-4B4E-AD63-17FCD0AE6494}" type="parTrans" cxnId="{51400F22-6F28-4D84-B35C-1D7C1B276B0B}">
      <dgm:prSet/>
      <dgm:spPr/>
      <dgm:t>
        <a:bodyPr/>
        <a:lstStyle/>
        <a:p>
          <a:endParaRPr lang="en-US"/>
        </a:p>
      </dgm:t>
    </dgm:pt>
    <dgm:pt modelId="{0BDB1CF1-D7CA-472D-A8AA-7A05497FC824}" type="sibTrans" cxnId="{51400F22-6F28-4D84-B35C-1D7C1B276B0B}">
      <dgm:prSet/>
      <dgm:spPr/>
      <dgm:t>
        <a:bodyPr/>
        <a:lstStyle/>
        <a:p>
          <a:endParaRPr lang="en-US"/>
        </a:p>
      </dgm:t>
    </dgm:pt>
    <dgm:pt modelId="{92C8DFB4-3518-44C4-B480-FB0D223C7021}">
      <dgm:prSet/>
      <dgm:spPr/>
      <dgm:t>
        <a:bodyPr/>
        <a:lstStyle/>
        <a:p>
          <a:r>
            <a:rPr lang="en-AU"/>
            <a:t>the UNEP’s Global Reporting Initiative (GRI)</a:t>
          </a:r>
          <a:endParaRPr lang="en-US"/>
        </a:p>
      </dgm:t>
    </dgm:pt>
    <dgm:pt modelId="{B9E21C05-D979-4E59-8BB0-450497B74DEB}" type="parTrans" cxnId="{53D23262-894E-45F7-A6B0-3157D847AAB8}">
      <dgm:prSet/>
      <dgm:spPr/>
      <dgm:t>
        <a:bodyPr/>
        <a:lstStyle/>
        <a:p>
          <a:endParaRPr lang="en-US"/>
        </a:p>
      </dgm:t>
    </dgm:pt>
    <dgm:pt modelId="{85465295-6AE8-4E59-96A0-8BEC65F93B36}" type="sibTrans" cxnId="{53D23262-894E-45F7-A6B0-3157D847AAB8}">
      <dgm:prSet/>
      <dgm:spPr/>
      <dgm:t>
        <a:bodyPr/>
        <a:lstStyle/>
        <a:p>
          <a:endParaRPr lang="en-US"/>
        </a:p>
      </dgm:t>
    </dgm:pt>
    <dgm:pt modelId="{A1BC58C7-F5C5-4E9A-AB20-411D8213C7F0}">
      <dgm:prSet/>
      <dgm:spPr/>
      <dgm:t>
        <a:bodyPr/>
        <a:lstStyle/>
        <a:p>
          <a:r>
            <a:rPr lang="en-AU" i="0" dirty="0"/>
            <a:t>The rights of movement, including visas and migration, also has an important impact on sustainable tourism development.</a:t>
          </a:r>
          <a:endParaRPr lang="en-US" i="0" dirty="0"/>
        </a:p>
      </dgm:t>
    </dgm:pt>
    <dgm:pt modelId="{19D54532-3448-4BC3-ACC7-FC9CC131ADF3}" type="parTrans" cxnId="{B1BE77AD-F5C0-425E-88AA-755321B52ADA}">
      <dgm:prSet/>
      <dgm:spPr/>
      <dgm:t>
        <a:bodyPr/>
        <a:lstStyle/>
        <a:p>
          <a:endParaRPr lang="en-US"/>
        </a:p>
      </dgm:t>
    </dgm:pt>
    <dgm:pt modelId="{5ADAEC63-4724-4DCC-876B-4307F022F144}" type="sibTrans" cxnId="{B1BE77AD-F5C0-425E-88AA-755321B52ADA}">
      <dgm:prSet/>
      <dgm:spPr/>
      <dgm:t>
        <a:bodyPr/>
        <a:lstStyle/>
        <a:p>
          <a:endParaRPr lang="en-US"/>
        </a:p>
      </dgm:t>
    </dgm:pt>
    <dgm:pt modelId="{AD6F807B-F5D3-49C8-9DF1-382471F489D0}" type="pres">
      <dgm:prSet presAssocID="{77A95609-5B85-410F-94D6-D589BF49EC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7464F6-78A1-411A-A3DD-E9121E3C750A}" type="pres">
      <dgm:prSet presAssocID="{F75E7424-756C-471C-BA95-422D42C45DF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B7262A-8D7C-42BD-A00E-81E6E0BB0725}" type="pres">
      <dgm:prSet presAssocID="{1F78C508-8AC2-4457-88DB-B56C8240E2B1}" presName="spacer" presStyleCnt="0"/>
      <dgm:spPr/>
    </dgm:pt>
    <dgm:pt modelId="{215080E3-28A6-487D-A63B-3166DE376138}" type="pres">
      <dgm:prSet presAssocID="{AB8C8AA3-09A8-4F1F-A888-545B8FE0452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EB5B7-E9B6-42AE-A2F0-E662D35F664E}" type="pres">
      <dgm:prSet presAssocID="{DBA7C971-D263-4695-AA14-03E347269909}" presName="spacer" presStyleCnt="0"/>
      <dgm:spPr/>
    </dgm:pt>
    <dgm:pt modelId="{10FD7266-B861-40AF-884F-0125D0319915}" type="pres">
      <dgm:prSet presAssocID="{F9475120-55BE-4015-9EA5-B9D84A36E41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D61EA7-3425-4321-8C2C-27673C66D265}" type="pres">
      <dgm:prSet presAssocID="{0ABBCBF4-7F85-4FEF-BE2F-FDED95FBD11F}" presName="spacer" presStyleCnt="0"/>
      <dgm:spPr/>
    </dgm:pt>
    <dgm:pt modelId="{7EFD3201-46F8-49C1-AF60-4F588F372A18}" type="pres">
      <dgm:prSet presAssocID="{18F3CE06-FBAC-4151-9562-27A5B2C981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663FB3-A0BF-4B2B-AF88-557C5F42B443}" type="pres">
      <dgm:prSet presAssocID="{0BDB1CF1-D7CA-472D-A8AA-7A05497FC824}" presName="spacer" presStyleCnt="0"/>
      <dgm:spPr/>
    </dgm:pt>
    <dgm:pt modelId="{CFECAC40-EEC4-4716-95C2-A15E8629D26D}" type="pres">
      <dgm:prSet presAssocID="{92C8DFB4-3518-44C4-B480-FB0D223C702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D0BF2-A88A-4621-831F-B42C09A5490E}" type="pres">
      <dgm:prSet presAssocID="{85465295-6AE8-4E59-96A0-8BEC65F93B36}" presName="spacer" presStyleCnt="0"/>
      <dgm:spPr/>
    </dgm:pt>
    <dgm:pt modelId="{09406AE9-BE2C-44B7-9DC5-EC5119CCDFA5}" type="pres">
      <dgm:prSet presAssocID="{A1BC58C7-F5C5-4E9A-AB20-411D8213C7F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3D23262-894E-45F7-A6B0-3157D847AAB8}" srcId="{77A95609-5B85-410F-94D6-D589BF49ECD8}" destId="{92C8DFB4-3518-44C4-B480-FB0D223C7021}" srcOrd="4" destOrd="0" parTransId="{B9E21C05-D979-4E59-8BB0-450497B74DEB}" sibTransId="{85465295-6AE8-4E59-96A0-8BEC65F93B36}"/>
    <dgm:cxn modelId="{2E72B492-C330-4305-8C53-66444E5B8372}" type="presOf" srcId="{92C8DFB4-3518-44C4-B480-FB0D223C7021}" destId="{CFECAC40-EEC4-4716-95C2-A15E8629D26D}" srcOrd="0" destOrd="0" presId="urn:microsoft.com/office/officeart/2005/8/layout/vList2"/>
    <dgm:cxn modelId="{C6EA6A31-718E-4F66-97B8-BA495244133C}" srcId="{77A95609-5B85-410F-94D6-D589BF49ECD8}" destId="{F9475120-55BE-4015-9EA5-B9D84A36E418}" srcOrd="2" destOrd="0" parTransId="{688972B5-712C-4688-89B2-497D45542EFD}" sibTransId="{0ABBCBF4-7F85-4FEF-BE2F-FDED95FBD11F}"/>
    <dgm:cxn modelId="{F919DFC3-1C91-4FE9-8977-D899929864A2}" type="presOf" srcId="{F75E7424-756C-471C-BA95-422D42C45DF7}" destId="{117464F6-78A1-411A-A3DD-E9121E3C750A}" srcOrd="0" destOrd="0" presId="urn:microsoft.com/office/officeart/2005/8/layout/vList2"/>
    <dgm:cxn modelId="{B1BE77AD-F5C0-425E-88AA-755321B52ADA}" srcId="{77A95609-5B85-410F-94D6-D589BF49ECD8}" destId="{A1BC58C7-F5C5-4E9A-AB20-411D8213C7F0}" srcOrd="5" destOrd="0" parTransId="{19D54532-3448-4BC3-ACC7-FC9CC131ADF3}" sibTransId="{5ADAEC63-4724-4DCC-876B-4307F022F144}"/>
    <dgm:cxn modelId="{AF605D36-0D3A-485B-A315-80FC3B995647}" srcId="{77A95609-5B85-410F-94D6-D589BF49ECD8}" destId="{AB8C8AA3-09A8-4F1F-A888-545B8FE0452F}" srcOrd="1" destOrd="0" parTransId="{B3033929-88F4-4712-A6BC-3808FA63DB3A}" sibTransId="{DBA7C971-D263-4695-AA14-03E347269909}"/>
    <dgm:cxn modelId="{70B2D56E-45FD-44A9-8742-3B22E9A46AC7}" type="presOf" srcId="{18F3CE06-FBAC-4151-9562-27A5B2C981EE}" destId="{7EFD3201-46F8-49C1-AF60-4F588F372A18}" srcOrd="0" destOrd="0" presId="urn:microsoft.com/office/officeart/2005/8/layout/vList2"/>
    <dgm:cxn modelId="{3D2EF652-BC63-4ED9-8AE5-5365AE51BBC3}" srcId="{77A95609-5B85-410F-94D6-D589BF49ECD8}" destId="{F75E7424-756C-471C-BA95-422D42C45DF7}" srcOrd="0" destOrd="0" parTransId="{5315A284-BAB5-4E5F-ADDD-43BEDFAC327C}" sibTransId="{1F78C508-8AC2-4457-88DB-B56C8240E2B1}"/>
    <dgm:cxn modelId="{9D426FF7-6CA9-40BC-A695-8DF7176C28E3}" type="presOf" srcId="{77A95609-5B85-410F-94D6-D589BF49ECD8}" destId="{AD6F807B-F5D3-49C8-9DF1-382471F489D0}" srcOrd="0" destOrd="0" presId="urn:microsoft.com/office/officeart/2005/8/layout/vList2"/>
    <dgm:cxn modelId="{05E0526B-DA61-4741-839D-D52EF34A8B95}" type="presOf" srcId="{F9475120-55BE-4015-9EA5-B9D84A36E418}" destId="{10FD7266-B861-40AF-884F-0125D0319915}" srcOrd="0" destOrd="0" presId="urn:microsoft.com/office/officeart/2005/8/layout/vList2"/>
    <dgm:cxn modelId="{CD2C3285-6560-449D-8AFF-E5923F28EFBE}" type="presOf" srcId="{A1BC58C7-F5C5-4E9A-AB20-411D8213C7F0}" destId="{09406AE9-BE2C-44B7-9DC5-EC5119CCDFA5}" srcOrd="0" destOrd="0" presId="urn:microsoft.com/office/officeart/2005/8/layout/vList2"/>
    <dgm:cxn modelId="{D31F1BBD-065B-40C6-B74C-7C709A01B975}" type="presOf" srcId="{AB8C8AA3-09A8-4F1F-A888-545B8FE0452F}" destId="{215080E3-28A6-487D-A63B-3166DE376138}" srcOrd="0" destOrd="0" presId="urn:microsoft.com/office/officeart/2005/8/layout/vList2"/>
    <dgm:cxn modelId="{51400F22-6F28-4D84-B35C-1D7C1B276B0B}" srcId="{77A95609-5B85-410F-94D6-D589BF49ECD8}" destId="{18F3CE06-FBAC-4151-9562-27A5B2C981EE}" srcOrd="3" destOrd="0" parTransId="{CB5DCA91-4CB7-4B4E-AD63-17FCD0AE6494}" sibTransId="{0BDB1CF1-D7CA-472D-A8AA-7A05497FC824}"/>
    <dgm:cxn modelId="{8443B8B7-468F-4A51-B9F9-B20E33130BFB}" type="presParOf" srcId="{AD6F807B-F5D3-49C8-9DF1-382471F489D0}" destId="{117464F6-78A1-411A-A3DD-E9121E3C750A}" srcOrd="0" destOrd="0" presId="urn:microsoft.com/office/officeart/2005/8/layout/vList2"/>
    <dgm:cxn modelId="{2DEFDB3D-B655-4243-9B32-7E1A06A23CF7}" type="presParOf" srcId="{AD6F807B-F5D3-49C8-9DF1-382471F489D0}" destId="{E5B7262A-8D7C-42BD-A00E-81E6E0BB0725}" srcOrd="1" destOrd="0" presId="urn:microsoft.com/office/officeart/2005/8/layout/vList2"/>
    <dgm:cxn modelId="{91FC0063-D5F1-42B5-BE09-0FF75F5EA8DA}" type="presParOf" srcId="{AD6F807B-F5D3-49C8-9DF1-382471F489D0}" destId="{215080E3-28A6-487D-A63B-3166DE376138}" srcOrd="2" destOrd="0" presId="urn:microsoft.com/office/officeart/2005/8/layout/vList2"/>
    <dgm:cxn modelId="{748CCFF2-2B7F-4C64-8D8F-CB02C72FBA1F}" type="presParOf" srcId="{AD6F807B-F5D3-49C8-9DF1-382471F489D0}" destId="{737EB5B7-E9B6-42AE-A2F0-E662D35F664E}" srcOrd="3" destOrd="0" presId="urn:microsoft.com/office/officeart/2005/8/layout/vList2"/>
    <dgm:cxn modelId="{C9867259-F1C6-48A3-B48A-6E55252BDFB9}" type="presParOf" srcId="{AD6F807B-F5D3-49C8-9DF1-382471F489D0}" destId="{10FD7266-B861-40AF-884F-0125D0319915}" srcOrd="4" destOrd="0" presId="urn:microsoft.com/office/officeart/2005/8/layout/vList2"/>
    <dgm:cxn modelId="{C63E9536-1E1B-4EFC-A44D-C035F383F934}" type="presParOf" srcId="{AD6F807B-F5D3-49C8-9DF1-382471F489D0}" destId="{0CD61EA7-3425-4321-8C2C-27673C66D265}" srcOrd="5" destOrd="0" presId="urn:microsoft.com/office/officeart/2005/8/layout/vList2"/>
    <dgm:cxn modelId="{CB0146B1-5814-49E6-B1AA-47D58408737D}" type="presParOf" srcId="{AD6F807B-F5D3-49C8-9DF1-382471F489D0}" destId="{7EFD3201-46F8-49C1-AF60-4F588F372A18}" srcOrd="6" destOrd="0" presId="urn:microsoft.com/office/officeart/2005/8/layout/vList2"/>
    <dgm:cxn modelId="{F3303216-6309-41C6-9D0C-33A4932DB321}" type="presParOf" srcId="{AD6F807B-F5D3-49C8-9DF1-382471F489D0}" destId="{43663FB3-A0BF-4B2B-AF88-557C5F42B443}" srcOrd="7" destOrd="0" presId="urn:microsoft.com/office/officeart/2005/8/layout/vList2"/>
    <dgm:cxn modelId="{35028516-03AB-43E2-B745-7B63DF59EE07}" type="presParOf" srcId="{AD6F807B-F5D3-49C8-9DF1-382471F489D0}" destId="{CFECAC40-EEC4-4716-95C2-A15E8629D26D}" srcOrd="8" destOrd="0" presId="urn:microsoft.com/office/officeart/2005/8/layout/vList2"/>
    <dgm:cxn modelId="{96889424-CC85-4AB8-9D5A-7E14D4F68907}" type="presParOf" srcId="{AD6F807B-F5D3-49C8-9DF1-382471F489D0}" destId="{EA9D0BF2-A88A-4621-831F-B42C09A5490E}" srcOrd="9" destOrd="0" presId="urn:microsoft.com/office/officeart/2005/8/layout/vList2"/>
    <dgm:cxn modelId="{223DB198-392A-4146-8694-1F9307D9CD29}" type="presParOf" srcId="{AD6F807B-F5D3-49C8-9DF1-382471F489D0}" destId="{09406AE9-BE2C-44B7-9DC5-EC5119CCDFA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85042-A8CD-4392-80ED-F1FF13BCCA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19B74F-5341-44BF-A2FF-00CA577ECF8F}">
      <dgm:prSet/>
      <dgm:spPr/>
      <dgm:t>
        <a:bodyPr/>
        <a:lstStyle/>
        <a:p>
          <a:r>
            <a:rPr lang="en-AU"/>
            <a:t>Warsaw Convention on Air Transport (1929), </a:t>
          </a:r>
          <a:endParaRPr lang="en-US"/>
        </a:p>
      </dgm:t>
    </dgm:pt>
    <dgm:pt modelId="{1CA04C4F-BBF8-4A69-83F8-DFCE5CAC2E3C}" type="parTrans" cxnId="{5D9CC75F-A109-42C3-973A-0D16980D628F}">
      <dgm:prSet/>
      <dgm:spPr/>
      <dgm:t>
        <a:bodyPr/>
        <a:lstStyle/>
        <a:p>
          <a:endParaRPr lang="en-US"/>
        </a:p>
      </dgm:t>
    </dgm:pt>
    <dgm:pt modelId="{F346A0F2-0C5E-47FA-A4A4-3B24FBF0B88A}" type="sibTrans" cxnId="{5D9CC75F-A109-42C3-973A-0D16980D628F}">
      <dgm:prSet/>
      <dgm:spPr/>
      <dgm:t>
        <a:bodyPr/>
        <a:lstStyle/>
        <a:p>
          <a:endParaRPr lang="en-US"/>
        </a:p>
      </dgm:t>
    </dgm:pt>
    <dgm:pt modelId="{288C4539-3949-4CC5-97E7-448520DBEA69}">
      <dgm:prSet/>
      <dgm:spPr/>
      <dgm:t>
        <a:bodyPr/>
        <a:lstStyle/>
        <a:p>
          <a:r>
            <a:rPr lang="en-AU"/>
            <a:t>Manila Declaration on World Tourism (1980) </a:t>
          </a:r>
          <a:endParaRPr lang="en-US"/>
        </a:p>
      </dgm:t>
    </dgm:pt>
    <dgm:pt modelId="{03E0E08C-1117-4231-95B4-1703DEDD5D75}" type="parTrans" cxnId="{D2BBD9CF-0CD0-4DEE-BA0F-B650582FDDC2}">
      <dgm:prSet/>
      <dgm:spPr/>
      <dgm:t>
        <a:bodyPr/>
        <a:lstStyle/>
        <a:p>
          <a:endParaRPr lang="en-US"/>
        </a:p>
      </dgm:t>
    </dgm:pt>
    <dgm:pt modelId="{B31C90A1-7F96-428F-909C-46C1FDB8CB6D}" type="sibTrans" cxnId="{D2BBD9CF-0CD0-4DEE-BA0F-B650582FDDC2}">
      <dgm:prSet/>
      <dgm:spPr/>
      <dgm:t>
        <a:bodyPr/>
        <a:lstStyle/>
        <a:p>
          <a:endParaRPr lang="en-US"/>
        </a:p>
      </dgm:t>
    </dgm:pt>
    <dgm:pt modelId="{9F3E9035-DE18-44DE-94E6-F7B28F0E14EE}">
      <dgm:prSet/>
      <dgm:spPr/>
      <dgm:t>
        <a:bodyPr/>
        <a:lstStyle/>
        <a:p>
          <a:r>
            <a:rPr lang="en-AU"/>
            <a:t>Manila Declaration on Social Impact of Tourism (1997),</a:t>
          </a:r>
          <a:endParaRPr lang="en-US"/>
        </a:p>
      </dgm:t>
    </dgm:pt>
    <dgm:pt modelId="{5B1A9366-FD48-40FA-BAC2-2F60DED02FE0}" type="parTrans" cxnId="{B9CE4BCD-0041-4229-8B16-5D93AF42A7DF}">
      <dgm:prSet/>
      <dgm:spPr/>
      <dgm:t>
        <a:bodyPr/>
        <a:lstStyle/>
        <a:p>
          <a:endParaRPr lang="en-US"/>
        </a:p>
      </dgm:t>
    </dgm:pt>
    <dgm:pt modelId="{9BD65867-BE7B-49C4-804F-7894BFA05099}" type="sibTrans" cxnId="{B9CE4BCD-0041-4229-8B16-5D93AF42A7DF}">
      <dgm:prSet/>
      <dgm:spPr/>
      <dgm:t>
        <a:bodyPr/>
        <a:lstStyle/>
        <a:p>
          <a:endParaRPr lang="en-US"/>
        </a:p>
      </dgm:t>
    </dgm:pt>
    <dgm:pt modelId="{A2727B53-2BEF-47A1-90DD-9AD8A4C56F66}">
      <dgm:prSet/>
      <dgm:spPr/>
      <dgm:t>
        <a:bodyPr/>
        <a:lstStyle/>
        <a:p>
          <a:r>
            <a:rPr lang="en-AU"/>
            <a:t>Quebec Declaration on Ecotourism (2002)</a:t>
          </a:r>
          <a:endParaRPr lang="en-US"/>
        </a:p>
      </dgm:t>
    </dgm:pt>
    <dgm:pt modelId="{9C7054C3-044B-490A-902C-E767F3B64150}" type="parTrans" cxnId="{C19B4AAE-35CB-4886-90BB-F8A95E4B30BE}">
      <dgm:prSet/>
      <dgm:spPr/>
      <dgm:t>
        <a:bodyPr/>
        <a:lstStyle/>
        <a:p>
          <a:endParaRPr lang="en-US"/>
        </a:p>
      </dgm:t>
    </dgm:pt>
    <dgm:pt modelId="{98F61645-C7DD-4AAB-A8DF-E9B71FBB5F09}" type="sibTrans" cxnId="{C19B4AAE-35CB-4886-90BB-F8A95E4B30BE}">
      <dgm:prSet/>
      <dgm:spPr/>
      <dgm:t>
        <a:bodyPr/>
        <a:lstStyle/>
        <a:p>
          <a:endParaRPr lang="en-US"/>
        </a:p>
      </dgm:t>
    </dgm:pt>
    <dgm:pt modelId="{18D1C7E0-823C-40D6-A844-8289A7E5E193}">
      <dgm:prSet/>
      <dgm:spPr/>
      <dgm:t>
        <a:bodyPr/>
        <a:lstStyle/>
        <a:p>
          <a:r>
            <a:rPr lang="en-AU"/>
            <a:t>Djerba Declaration on Climate Change &amp; Tourism (2003)</a:t>
          </a:r>
          <a:endParaRPr lang="en-US"/>
        </a:p>
      </dgm:t>
    </dgm:pt>
    <dgm:pt modelId="{B424BA87-EB0B-4619-874F-7FC306F1403C}" type="parTrans" cxnId="{D9004C72-CDCF-46A5-A1EE-E5D8CFB96A42}">
      <dgm:prSet/>
      <dgm:spPr/>
      <dgm:t>
        <a:bodyPr/>
        <a:lstStyle/>
        <a:p>
          <a:endParaRPr lang="en-US"/>
        </a:p>
      </dgm:t>
    </dgm:pt>
    <dgm:pt modelId="{8E1A569E-39CC-46CA-BC70-552D25FD7EB4}" type="sibTrans" cxnId="{D9004C72-CDCF-46A5-A1EE-E5D8CFB96A42}">
      <dgm:prSet/>
      <dgm:spPr/>
      <dgm:t>
        <a:bodyPr/>
        <a:lstStyle/>
        <a:p>
          <a:endParaRPr lang="en-US"/>
        </a:p>
      </dgm:t>
    </dgm:pt>
    <dgm:pt modelId="{CE450E0C-BDA1-4141-9581-A558F789506A}">
      <dgm:prSet/>
      <dgm:spPr/>
      <dgm:t>
        <a:bodyPr/>
        <a:lstStyle/>
        <a:p>
          <a:r>
            <a:rPr lang="en-AU" dirty="0"/>
            <a:t>Davos Declaration on Climate Change &amp; Tourism (2007) </a:t>
          </a:r>
          <a:endParaRPr lang="en-US" dirty="0"/>
        </a:p>
      </dgm:t>
    </dgm:pt>
    <dgm:pt modelId="{A1693800-D94D-4168-BF57-545B7759D7E0}" type="parTrans" cxnId="{E286EC8F-1079-422E-944C-0952A8759D8C}">
      <dgm:prSet/>
      <dgm:spPr/>
      <dgm:t>
        <a:bodyPr/>
        <a:lstStyle/>
        <a:p>
          <a:endParaRPr lang="en-US"/>
        </a:p>
      </dgm:t>
    </dgm:pt>
    <dgm:pt modelId="{8188D7F2-8572-478E-B0EE-79E5F8BEE6AD}" type="sibTrans" cxnId="{E286EC8F-1079-422E-944C-0952A8759D8C}">
      <dgm:prSet/>
      <dgm:spPr/>
      <dgm:t>
        <a:bodyPr/>
        <a:lstStyle/>
        <a:p>
          <a:endParaRPr lang="en-US"/>
        </a:p>
      </dgm:t>
    </dgm:pt>
    <dgm:pt modelId="{A22C94B3-FFBD-4DF0-9DB6-470D740BD74F}">
      <dgm:prSet/>
      <dgm:spPr/>
      <dgm:t>
        <a:bodyPr/>
        <a:lstStyle/>
        <a:p>
          <a:r>
            <a:rPr lang="en-AU"/>
            <a:t>Various Resolutions of the World Tourism Organisation’s (WTO) General Assembly. </a:t>
          </a:r>
          <a:endParaRPr lang="en-US"/>
        </a:p>
      </dgm:t>
    </dgm:pt>
    <dgm:pt modelId="{E45DA9FB-A4F9-4136-92D9-96333901A422}" type="parTrans" cxnId="{93424C28-A22F-4CF4-A859-B7A1F8E501C2}">
      <dgm:prSet/>
      <dgm:spPr/>
      <dgm:t>
        <a:bodyPr/>
        <a:lstStyle/>
        <a:p>
          <a:endParaRPr lang="en-US"/>
        </a:p>
      </dgm:t>
    </dgm:pt>
    <dgm:pt modelId="{4ED85FAE-6E69-4A5B-AAC0-DFB79A302713}" type="sibTrans" cxnId="{93424C28-A22F-4CF4-A859-B7A1F8E501C2}">
      <dgm:prSet/>
      <dgm:spPr/>
      <dgm:t>
        <a:bodyPr/>
        <a:lstStyle/>
        <a:p>
          <a:endParaRPr lang="en-US"/>
        </a:p>
      </dgm:t>
    </dgm:pt>
    <dgm:pt modelId="{1B7AF96D-38EC-4782-9B9C-1B47419D4163}" type="pres">
      <dgm:prSet presAssocID="{87E85042-A8CD-4392-80ED-F1FF13BCCA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1FEB20-7AC9-4802-A863-160E214B8C86}" type="pres">
      <dgm:prSet presAssocID="{E919B74F-5341-44BF-A2FF-00CA577ECF8F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3D19FD-693E-4AFF-9C79-6352C26F2930}" type="pres">
      <dgm:prSet presAssocID="{F346A0F2-0C5E-47FA-A4A4-3B24FBF0B88A}" presName="spacer" presStyleCnt="0"/>
      <dgm:spPr/>
    </dgm:pt>
    <dgm:pt modelId="{FB88B5F5-40DE-4673-AC27-E209E38FCC91}" type="pres">
      <dgm:prSet presAssocID="{288C4539-3949-4CC5-97E7-448520DBEA6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044BF9-D67A-4060-8690-C09323DC2DB8}" type="pres">
      <dgm:prSet presAssocID="{B31C90A1-7F96-428F-909C-46C1FDB8CB6D}" presName="spacer" presStyleCnt="0"/>
      <dgm:spPr/>
    </dgm:pt>
    <dgm:pt modelId="{D75469C0-27AF-467F-A9E8-21CE8F0F8257}" type="pres">
      <dgm:prSet presAssocID="{9F3E9035-DE18-44DE-94E6-F7B28F0E14E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993C9E-DC9D-478E-B1F2-1254CC2C390C}" type="pres">
      <dgm:prSet presAssocID="{9BD65867-BE7B-49C4-804F-7894BFA05099}" presName="spacer" presStyleCnt="0"/>
      <dgm:spPr/>
    </dgm:pt>
    <dgm:pt modelId="{5303D836-1E78-4119-8B4B-D931F03E9B3E}" type="pres">
      <dgm:prSet presAssocID="{A2727B53-2BEF-47A1-90DD-9AD8A4C56F6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6134B-C589-4CF7-855B-C5E97A568A34}" type="pres">
      <dgm:prSet presAssocID="{98F61645-C7DD-4AAB-A8DF-E9B71FBB5F09}" presName="spacer" presStyleCnt="0"/>
      <dgm:spPr/>
    </dgm:pt>
    <dgm:pt modelId="{4463F038-B44A-4335-854E-0948F6AA8804}" type="pres">
      <dgm:prSet presAssocID="{18D1C7E0-823C-40D6-A844-8289A7E5E19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20C702-B784-4F12-BBDB-76E9D77DEEDB}" type="pres">
      <dgm:prSet presAssocID="{8E1A569E-39CC-46CA-BC70-552D25FD7EB4}" presName="spacer" presStyleCnt="0"/>
      <dgm:spPr/>
    </dgm:pt>
    <dgm:pt modelId="{F801BD93-FD0A-4236-9792-ECEC5E9850C6}" type="pres">
      <dgm:prSet presAssocID="{CE450E0C-BDA1-4141-9581-A558F789506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965E13-5362-4EFC-9F60-1906291327B1}" type="pres">
      <dgm:prSet presAssocID="{8188D7F2-8572-478E-B0EE-79E5F8BEE6AD}" presName="spacer" presStyleCnt="0"/>
      <dgm:spPr/>
    </dgm:pt>
    <dgm:pt modelId="{61211D6B-F002-49E9-905A-E94D4F9AD46E}" type="pres">
      <dgm:prSet presAssocID="{A22C94B3-FFBD-4DF0-9DB6-470D740BD74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CE4BCD-0041-4229-8B16-5D93AF42A7DF}" srcId="{87E85042-A8CD-4392-80ED-F1FF13BCCA00}" destId="{9F3E9035-DE18-44DE-94E6-F7B28F0E14EE}" srcOrd="2" destOrd="0" parTransId="{5B1A9366-FD48-40FA-BAC2-2F60DED02FE0}" sibTransId="{9BD65867-BE7B-49C4-804F-7894BFA05099}"/>
    <dgm:cxn modelId="{D2BBD9CF-0CD0-4DEE-BA0F-B650582FDDC2}" srcId="{87E85042-A8CD-4392-80ED-F1FF13BCCA00}" destId="{288C4539-3949-4CC5-97E7-448520DBEA69}" srcOrd="1" destOrd="0" parTransId="{03E0E08C-1117-4231-95B4-1703DEDD5D75}" sibTransId="{B31C90A1-7F96-428F-909C-46C1FDB8CB6D}"/>
    <dgm:cxn modelId="{C19B4AAE-35CB-4886-90BB-F8A95E4B30BE}" srcId="{87E85042-A8CD-4392-80ED-F1FF13BCCA00}" destId="{A2727B53-2BEF-47A1-90DD-9AD8A4C56F66}" srcOrd="3" destOrd="0" parTransId="{9C7054C3-044B-490A-902C-E767F3B64150}" sibTransId="{98F61645-C7DD-4AAB-A8DF-E9B71FBB5F09}"/>
    <dgm:cxn modelId="{5D9CC75F-A109-42C3-973A-0D16980D628F}" srcId="{87E85042-A8CD-4392-80ED-F1FF13BCCA00}" destId="{E919B74F-5341-44BF-A2FF-00CA577ECF8F}" srcOrd="0" destOrd="0" parTransId="{1CA04C4F-BBF8-4A69-83F8-DFCE5CAC2E3C}" sibTransId="{F346A0F2-0C5E-47FA-A4A4-3B24FBF0B88A}"/>
    <dgm:cxn modelId="{93424C28-A22F-4CF4-A859-B7A1F8E501C2}" srcId="{87E85042-A8CD-4392-80ED-F1FF13BCCA00}" destId="{A22C94B3-FFBD-4DF0-9DB6-470D740BD74F}" srcOrd="6" destOrd="0" parTransId="{E45DA9FB-A4F9-4136-92D9-96333901A422}" sibTransId="{4ED85FAE-6E69-4A5B-AAC0-DFB79A302713}"/>
    <dgm:cxn modelId="{5356AEFD-5C32-4892-99CD-C5C6142EDCCF}" type="presOf" srcId="{18D1C7E0-823C-40D6-A844-8289A7E5E193}" destId="{4463F038-B44A-4335-854E-0948F6AA8804}" srcOrd="0" destOrd="0" presId="urn:microsoft.com/office/officeart/2005/8/layout/vList2"/>
    <dgm:cxn modelId="{9FA617F2-DC71-4821-AC65-A498BA154FED}" type="presOf" srcId="{E919B74F-5341-44BF-A2FF-00CA577ECF8F}" destId="{3A1FEB20-7AC9-4802-A863-160E214B8C86}" srcOrd="0" destOrd="0" presId="urn:microsoft.com/office/officeart/2005/8/layout/vList2"/>
    <dgm:cxn modelId="{C29A828B-E214-4CAD-A3B2-D62C4556CEC6}" type="presOf" srcId="{CE450E0C-BDA1-4141-9581-A558F789506A}" destId="{F801BD93-FD0A-4236-9792-ECEC5E9850C6}" srcOrd="0" destOrd="0" presId="urn:microsoft.com/office/officeart/2005/8/layout/vList2"/>
    <dgm:cxn modelId="{2B6D869F-F822-461B-871D-944A548F5E27}" type="presOf" srcId="{A22C94B3-FFBD-4DF0-9DB6-470D740BD74F}" destId="{61211D6B-F002-49E9-905A-E94D4F9AD46E}" srcOrd="0" destOrd="0" presId="urn:microsoft.com/office/officeart/2005/8/layout/vList2"/>
    <dgm:cxn modelId="{D30119D4-5EC5-4F23-AE32-57F51F6D2EDD}" type="presOf" srcId="{9F3E9035-DE18-44DE-94E6-F7B28F0E14EE}" destId="{D75469C0-27AF-467F-A9E8-21CE8F0F8257}" srcOrd="0" destOrd="0" presId="urn:microsoft.com/office/officeart/2005/8/layout/vList2"/>
    <dgm:cxn modelId="{C709F22F-F9DC-4E45-99BB-AF424D7D7BB9}" type="presOf" srcId="{87E85042-A8CD-4392-80ED-F1FF13BCCA00}" destId="{1B7AF96D-38EC-4782-9B9C-1B47419D4163}" srcOrd="0" destOrd="0" presId="urn:microsoft.com/office/officeart/2005/8/layout/vList2"/>
    <dgm:cxn modelId="{AA46DB81-4CFE-4696-96C5-DB0BC7804A19}" type="presOf" srcId="{288C4539-3949-4CC5-97E7-448520DBEA69}" destId="{FB88B5F5-40DE-4673-AC27-E209E38FCC91}" srcOrd="0" destOrd="0" presId="urn:microsoft.com/office/officeart/2005/8/layout/vList2"/>
    <dgm:cxn modelId="{D9004C72-CDCF-46A5-A1EE-E5D8CFB96A42}" srcId="{87E85042-A8CD-4392-80ED-F1FF13BCCA00}" destId="{18D1C7E0-823C-40D6-A844-8289A7E5E193}" srcOrd="4" destOrd="0" parTransId="{B424BA87-EB0B-4619-874F-7FC306F1403C}" sibTransId="{8E1A569E-39CC-46CA-BC70-552D25FD7EB4}"/>
    <dgm:cxn modelId="{E286EC8F-1079-422E-944C-0952A8759D8C}" srcId="{87E85042-A8CD-4392-80ED-F1FF13BCCA00}" destId="{CE450E0C-BDA1-4141-9581-A558F789506A}" srcOrd="5" destOrd="0" parTransId="{A1693800-D94D-4168-BF57-545B7759D7E0}" sibTransId="{8188D7F2-8572-478E-B0EE-79E5F8BEE6AD}"/>
    <dgm:cxn modelId="{999BF536-0FEB-48C5-A483-33AFE1757D8E}" type="presOf" srcId="{A2727B53-2BEF-47A1-90DD-9AD8A4C56F66}" destId="{5303D836-1E78-4119-8B4B-D931F03E9B3E}" srcOrd="0" destOrd="0" presId="urn:microsoft.com/office/officeart/2005/8/layout/vList2"/>
    <dgm:cxn modelId="{CB0283F4-5753-482D-AB61-A7C8D2F77CA5}" type="presParOf" srcId="{1B7AF96D-38EC-4782-9B9C-1B47419D4163}" destId="{3A1FEB20-7AC9-4802-A863-160E214B8C86}" srcOrd="0" destOrd="0" presId="urn:microsoft.com/office/officeart/2005/8/layout/vList2"/>
    <dgm:cxn modelId="{173781C4-F18C-42C0-AD01-77A203210EFE}" type="presParOf" srcId="{1B7AF96D-38EC-4782-9B9C-1B47419D4163}" destId="{613D19FD-693E-4AFF-9C79-6352C26F2930}" srcOrd="1" destOrd="0" presId="urn:microsoft.com/office/officeart/2005/8/layout/vList2"/>
    <dgm:cxn modelId="{0E9A88F3-4B4B-4A47-B234-134E936B81A2}" type="presParOf" srcId="{1B7AF96D-38EC-4782-9B9C-1B47419D4163}" destId="{FB88B5F5-40DE-4673-AC27-E209E38FCC91}" srcOrd="2" destOrd="0" presId="urn:microsoft.com/office/officeart/2005/8/layout/vList2"/>
    <dgm:cxn modelId="{624DEC54-224A-40E6-86D6-D1DF7C5168FE}" type="presParOf" srcId="{1B7AF96D-38EC-4782-9B9C-1B47419D4163}" destId="{20044BF9-D67A-4060-8690-C09323DC2DB8}" srcOrd="3" destOrd="0" presId="urn:microsoft.com/office/officeart/2005/8/layout/vList2"/>
    <dgm:cxn modelId="{797C4236-E3E5-414E-8D64-2E38230355D9}" type="presParOf" srcId="{1B7AF96D-38EC-4782-9B9C-1B47419D4163}" destId="{D75469C0-27AF-467F-A9E8-21CE8F0F8257}" srcOrd="4" destOrd="0" presId="urn:microsoft.com/office/officeart/2005/8/layout/vList2"/>
    <dgm:cxn modelId="{F3CB8612-5141-4863-BD75-B76C50EC5DB2}" type="presParOf" srcId="{1B7AF96D-38EC-4782-9B9C-1B47419D4163}" destId="{06993C9E-DC9D-478E-B1F2-1254CC2C390C}" srcOrd="5" destOrd="0" presId="urn:microsoft.com/office/officeart/2005/8/layout/vList2"/>
    <dgm:cxn modelId="{CEE97BEF-012B-4E17-BC0F-48B1448652E4}" type="presParOf" srcId="{1B7AF96D-38EC-4782-9B9C-1B47419D4163}" destId="{5303D836-1E78-4119-8B4B-D931F03E9B3E}" srcOrd="6" destOrd="0" presId="urn:microsoft.com/office/officeart/2005/8/layout/vList2"/>
    <dgm:cxn modelId="{F688F598-628E-42B9-B930-D567C8345A7A}" type="presParOf" srcId="{1B7AF96D-38EC-4782-9B9C-1B47419D4163}" destId="{3D06134B-C589-4CF7-855B-C5E97A568A34}" srcOrd="7" destOrd="0" presId="urn:microsoft.com/office/officeart/2005/8/layout/vList2"/>
    <dgm:cxn modelId="{BA2D0FE4-4E45-48BF-A6A3-FD11CBBE14E9}" type="presParOf" srcId="{1B7AF96D-38EC-4782-9B9C-1B47419D4163}" destId="{4463F038-B44A-4335-854E-0948F6AA8804}" srcOrd="8" destOrd="0" presId="urn:microsoft.com/office/officeart/2005/8/layout/vList2"/>
    <dgm:cxn modelId="{340C91E1-074B-4985-8A43-5E13038D53B7}" type="presParOf" srcId="{1B7AF96D-38EC-4782-9B9C-1B47419D4163}" destId="{8320C702-B784-4F12-BBDB-76E9D77DEEDB}" srcOrd="9" destOrd="0" presId="urn:microsoft.com/office/officeart/2005/8/layout/vList2"/>
    <dgm:cxn modelId="{3927041F-6C93-478D-A9B3-0F7C5A8B3A09}" type="presParOf" srcId="{1B7AF96D-38EC-4782-9B9C-1B47419D4163}" destId="{F801BD93-FD0A-4236-9792-ECEC5E9850C6}" srcOrd="10" destOrd="0" presId="urn:microsoft.com/office/officeart/2005/8/layout/vList2"/>
    <dgm:cxn modelId="{45BCEF42-55D1-48AE-9B2B-1201108DD8FA}" type="presParOf" srcId="{1B7AF96D-38EC-4782-9B9C-1B47419D4163}" destId="{16965E13-5362-4EFC-9F60-1906291327B1}" srcOrd="11" destOrd="0" presId="urn:microsoft.com/office/officeart/2005/8/layout/vList2"/>
    <dgm:cxn modelId="{B669024A-E823-419F-93BE-5D7D7EC2BE26}" type="presParOf" srcId="{1B7AF96D-38EC-4782-9B9C-1B47419D4163}" destId="{61211D6B-F002-49E9-905A-E94D4F9AD46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C9B25C-C141-47BD-8FE5-488B377AA5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25C36B8-D5EB-47C7-880F-078A8EE0C6F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Building codes, </a:t>
          </a:r>
          <a:r>
            <a:rPr lang="en-AU" i="1" dirty="0"/>
            <a:t>e.g. Basil’s green flat roofs </a:t>
          </a:r>
          <a:endParaRPr lang="en-US" dirty="0"/>
        </a:p>
      </dgm:t>
    </dgm:pt>
    <dgm:pt modelId="{A965CE71-66F7-4F3A-8379-B0C14D82E951}" type="parTrans" cxnId="{2A334797-EA7B-4F08-ABAF-B159D69CB8B6}">
      <dgm:prSet/>
      <dgm:spPr/>
      <dgm:t>
        <a:bodyPr/>
        <a:lstStyle/>
        <a:p>
          <a:endParaRPr lang="en-US"/>
        </a:p>
      </dgm:t>
    </dgm:pt>
    <dgm:pt modelId="{A2D4308A-C4B9-404F-8E4D-BFD3C61209AA}" type="sibTrans" cxnId="{2A334797-EA7B-4F08-ABAF-B159D69CB8B6}">
      <dgm:prSet/>
      <dgm:spPr/>
      <dgm:t>
        <a:bodyPr/>
        <a:lstStyle/>
        <a:p>
          <a:endParaRPr lang="en-US"/>
        </a:p>
      </dgm:t>
    </dgm:pt>
    <dgm:pt modelId="{4ECB392A-65A0-48FD-B856-68A22CE85DD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Food production</a:t>
          </a:r>
          <a:endParaRPr lang="en-US" dirty="0"/>
        </a:p>
      </dgm:t>
    </dgm:pt>
    <dgm:pt modelId="{EDB79CAA-F4D4-4748-82BC-AF2D47BF0A2C}" type="parTrans" cxnId="{DBEACE6A-BA9D-4663-9AE8-876527AF1D2C}">
      <dgm:prSet/>
      <dgm:spPr/>
      <dgm:t>
        <a:bodyPr/>
        <a:lstStyle/>
        <a:p>
          <a:endParaRPr lang="en-US"/>
        </a:p>
      </dgm:t>
    </dgm:pt>
    <dgm:pt modelId="{CAA1CD91-88CC-4725-A849-FEAD78EF6E9F}" type="sibTrans" cxnId="{DBEACE6A-BA9D-4663-9AE8-876527AF1D2C}">
      <dgm:prSet/>
      <dgm:spPr/>
      <dgm:t>
        <a:bodyPr/>
        <a:lstStyle/>
        <a:p>
          <a:endParaRPr lang="en-US"/>
        </a:p>
      </dgm:t>
    </dgm:pt>
    <dgm:pt modelId="{48388433-119D-41BB-B5EB-AFB04C0CC18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Health and sanitisation regulations. </a:t>
          </a:r>
          <a:endParaRPr lang="en-US" dirty="0"/>
        </a:p>
      </dgm:t>
    </dgm:pt>
    <dgm:pt modelId="{CB26E1CA-D065-4E2D-B839-D9D66A388226}" type="parTrans" cxnId="{D8E27D53-6D9D-4FE5-8DF1-9168E9E68FB4}">
      <dgm:prSet/>
      <dgm:spPr/>
      <dgm:t>
        <a:bodyPr/>
        <a:lstStyle/>
        <a:p>
          <a:endParaRPr lang="en-US"/>
        </a:p>
      </dgm:t>
    </dgm:pt>
    <dgm:pt modelId="{D09DB982-8193-46D2-A0B1-B92DF298E100}" type="sibTrans" cxnId="{D8E27D53-6D9D-4FE5-8DF1-9168E9E68FB4}">
      <dgm:prSet/>
      <dgm:spPr/>
      <dgm:t>
        <a:bodyPr/>
        <a:lstStyle/>
        <a:p>
          <a:endParaRPr lang="en-US"/>
        </a:p>
      </dgm:t>
    </dgm:pt>
    <dgm:pt modelId="{615DD24E-8E56-4D61-876D-F37C6438E23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Transport and urban infrastructure, </a:t>
          </a:r>
          <a:r>
            <a:rPr lang="en-AU" i="1" dirty="0"/>
            <a:t>e.g. car use reduction in Paris and London</a:t>
          </a:r>
          <a:endParaRPr lang="en-US" dirty="0"/>
        </a:p>
      </dgm:t>
    </dgm:pt>
    <dgm:pt modelId="{DFC0F933-2FD8-4987-A02F-768E6684AF3B}" type="parTrans" cxnId="{33F2BDDC-250A-452E-BE8C-98E97A875685}">
      <dgm:prSet/>
      <dgm:spPr/>
      <dgm:t>
        <a:bodyPr/>
        <a:lstStyle/>
        <a:p>
          <a:endParaRPr lang="en-US"/>
        </a:p>
      </dgm:t>
    </dgm:pt>
    <dgm:pt modelId="{EFD70672-4222-47AC-A8BB-95FCD0A6519F}" type="sibTrans" cxnId="{33F2BDDC-250A-452E-BE8C-98E97A875685}">
      <dgm:prSet/>
      <dgm:spPr/>
      <dgm:t>
        <a:bodyPr/>
        <a:lstStyle/>
        <a:p>
          <a:endParaRPr lang="en-US"/>
        </a:p>
      </dgm:t>
    </dgm:pt>
    <dgm:pt modelId="{00A24E96-1D71-49A9-893A-36063100CC5B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Waste disposal, </a:t>
          </a:r>
          <a:r>
            <a:rPr lang="en-AU" i="1" dirty="0"/>
            <a:t>e.g. France’s zero food waste </a:t>
          </a:r>
          <a:endParaRPr lang="en-US" dirty="0"/>
        </a:p>
      </dgm:t>
    </dgm:pt>
    <dgm:pt modelId="{10930B5B-A08D-4CAF-9B31-F6FC0BAA907E}" type="parTrans" cxnId="{5F1D9B22-0511-49BD-BF1D-3A7341986852}">
      <dgm:prSet/>
      <dgm:spPr/>
      <dgm:t>
        <a:bodyPr/>
        <a:lstStyle/>
        <a:p>
          <a:endParaRPr lang="en-US"/>
        </a:p>
      </dgm:t>
    </dgm:pt>
    <dgm:pt modelId="{358DAE96-094B-4829-AF3A-B9AB67DD326B}" type="sibTrans" cxnId="{5F1D9B22-0511-49BD-BF1D-3A7341986852}">
      <dgm:prSet/>
      <dgm:spPr/>
      <dgm:t>
        <a:bodyPr/>
        <a:lstStyle/>
        <a:p>
          <a:endParaRPr lang="en-US"/>
        </a:p>
      </dgm:t>
    </dgm:pt>
    <dgm:pt modelId="{907C7597-EAD1-45E7-B5AA-A158F1A8E83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dirty="0"/>
            <a:t>Zoning regulations</a:t>
          </a:r>
          <a:endParaRPr lang="en-US" dirty="0"/>
        </a:p>
      </dgm:t>
    </dgm:pt>
    <dgm:pt modelId="{82E35074-36EF-49BA-8E3D-F34DFF7EA8B4}" type="parTrans" cxnId="{361AEDA1-1A9C-4D82-8B53-4A90FB4C1E5E}">
      <dgm:prSet/>
      <dgm:spPr/>
      <dgm:t>
        <a:bodyPr/>
        <a:lstStyle/>
        <a:p>
          <a:endParaRPr lang="en-US"/>
        </a:p>
      </dgm:t>
    </dgm:pt>
    <dgm:pt modelId="{8F97DCB1-BEB2-46B7-AF24-C0FBEB9B7C84}" type="sibTrans" cxnId="{361AEDA1-1A9C-4D82-8B53-4A90FB4C1E5E}">
      <dgm:prSet/>
      <dgm:spPr/>
      <dgm:t>
        <a:bodyPr/>
        <a:lstStyle/>
        <a:p>
          <a:endParaRPr lang="en-US"/>
        </a:p>
      </dgm:t>
    </dgm:pt>
    <dgm:pt modelId="{691FAA25-2466-4DA7-A56C-35FEB3D16FC9}" type="pres">
      <dgm:prSet presAssocID="{E7C9B25C-C141-47BD-8FE5-488B377AA5D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A237A8-13E5-463F-8C31-0A9812931DAF}" type="pres">
      <dgm:prSet presAssocID="{825C36B8-D5EB-47C7-880F-078A8EE0C6FF}" presName="compNode" presStyleCnt="0"/>
      <dgm:spPr/>
    </dgm:pt>
    <dgm:pt modelId="{1D590971-41A2-4C02-B30E-FB2725B8396F}" type="pres">
      <dgm:prSet presAssocID="{825C36B8-D5EB-47C7-880F-078A8EE0C6FF}" presName="bgRect" presStyleLbl="bgShp" presStyleIdx="0" presStyleCnt="6"/>
      <dgm:spPr/>
    </dgm:pt>
    <dgm:pt modelId="{B233F1E5-31CD-402E-8959-70EFA2B84F6A}" type="pres">
      <dgm:prSet presAssocID="{825C36B8-D5EB-47C7-880F-078A8EE0C6FF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1989AEA-C7DA-4096-8A3F-70F303875F6F}" type="pres">
      <dgm:prSet presAssocID="{825C36B8-D5EB-47C7-880F-078A8EE0C6FF}" presName="spaceRect" presStyleCnt="0"/>
      <dgm:spPr/>
    </dgm:pt>
    <dgm:pt modelId="{22CE9849-619F-4A7C-BEC0-E2664CDE302A}" type="pres">
      <dgm:prSet presAssocID="{825C36B8-D5EB-47C7-880F-078A8EE0C6FF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880E9AD-9B80-442F-B1F0-A9F33B4071AC}" type="pres">
      <dgm:prSet presAssocID="{A2D4308A-C4B9-404F-8E4D-BFD3C61209AA}" presName="sibTrans" presStyleCnt="0"/>
      <dgm:spPr/>
    </dgm:pt>
    <dgm:pt modelId="{ADA53AD5-905E-43D3-BF4F-F6D02C2C8023}" type="pres">
      <dgm:prSet presAssocID="{4ECB392A-65A0-48FD-B856-68A22CE85DDE}" presName="compNode" presStyleCnt="0"/>
      <dgm:spPr/>
    </dgm:pt>
    <dgm:pt modelId="{6909D851-10E8-47F4-A24F-92015F82137F}" type="pres">
      <dgm:prSet presAssocID="{4ECB392A-65A0-48FD-B856-68A22CE85DDE}" presName="bgRect" presStyleLbl="bgShp" presStyleIdx="1" presStyleCnt="6"/>
      <dgm:spPr/>
    </dgm:pt>
    <dgm:pt modelId="{1492873D-831B-444E-B0F3-EB4BCE9E7BF6}" type="pres">
      <dgm:prSet presAssocID="{4ECB392A-65A0-48FD-B856-68A22CE85DDE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DA15F10-0FA8-4DF1-96C1-E9D0CBC9219E}" type="pres">
      <dgm:prSet presAssocID="{4ECB392A-65A0-48FD-B856-68A22CE85DDE}" presName="spaceRect" presStyleCnt="0"/>
      <dgm:spPr/>
    </dgm:pt>
    <dgm:pt modelId="{43304E92-6F39-432E-91DB-DA94FA9BF3B8}" type="pres">
      <dgm:prSet presAssocID="{4ECB392A-65A0-48FD-B856-68A22CE85DDE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5A67B576-F3E1-4759-8137-32AEF9510F32}" type="pres">
      <dgm:prSet presAssocID="{CAA1CD91-88CC-4725-A849-FEAD78EF6E9F}" presName="sibTrans" presStyleCnt="0"/>
      <dgm:spPr/>
    </dgm:pt>
    <dgm:pt modelId="{53098418-E1A9-4E42-A426-A3942D6D3CB4}" type="pres">
      <dgm:prSet presAssocID="{48388433-119D-41BB-B5EB-AFB04C0CC188}" presName="compNode" presStyleCnt="0"/>
      <dgm:spPr/>
    </dgm:pt>
    <dgm:pt modelId="{6804719E-EC4F-40F2-9B49-57A4073756D5}" type="pres">
      <dgm:prSet presAssocID="{48388433-119D-41BB-B5EB-AFB04C0CC188}" presName="bgRect" presStyleLbl="bgShp" presStyleIdx="2" presStyleCnt="6"/>
      <dgm:spPr/>
    </dgm:pt>
    <dgm:pt modelId="{BED810AE-5BF3-4BB0-9F31-ABAD695628BD}" type="pres">
      <dgm:prSet presAssocID="{48388433-119D-41BB-B5EB-AFB04C0CC188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C84DAE3-DCF0-4658-8FF3-980A1FEA3FC7}" type="pres">
      <dgm:prSet presAssocID="{48388433-119D-41BB-B5EB-AFB04C0CC188}" presName="spaceRect" presStyleCnt="0"/>
      <dgm:spPr/>
    </dgm:pt>
    <dgm:pt modelId="{D5B6DFA2-731E-4484-B44C-BB996D130829}" type="pres">
      <dgm:prSet presAssocID="{48388433-119D-41BB-B5EB-AFB04C0CC188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7FE344E2-AFBB-4E7A-8B40-40799A6CAEDF}" type="pres">
      <dgm:prSet presAssocID="{D09DB982-8193-46D2-A0B1-B92DF298E100}" presName="sibTrans" presStyleCnt="0"/>
      <dgm:spPr/>
    </dgm:pt>
    <dgm:pt modelId="{BC06534D-8FB1-4506-8AF3-627557FB025E}" type="pres">
      <dgm:prSet presAssocID="{615DD24E-8E56-4D61-876D-F37C6438E236}" presName="compNode" presStyleCnt="0"/>
      <dgm:spPr/>
    </dgm:pt>
    <dgm:pt modelId="{0EEE9204-C953-4452-87DC-7DF604676251}" type="pres">
      <dgm:prSet presAssocID="{615DD24E-8E56-4D61-876D-F37C6438E236}" presName="bgRect" presStyleLbl="bgShp" presStyleIdx="3" presStyleCnt="6"/>
      <dgm:spPr/>
    </dgm:pt>
    <dgm:pt modelId="{2E2E1632-9960-40C8-B7C0-869CF40D36C8}" type="pres">
      <dgm:prSet presAssocID="{615DD24E-8E56-4D61-876D-F37C6438E236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reetcar"/>
        </a:ext>
      </dgm:extLst>
    </dgm:pt>
    <dgm:pt modelId="{446C2407-11CC-4052-A717-8D14ABE8A5C5}" type="pres">
      <dgm:prSet presAssocID="{615DD24E-8E56-4D61-876D-F37C6438E236}" presName="spaceRect" presStyleCnt="0"/>
      <dgm:spPr/>
    </dgm:pt>
    <dgm:pt modelId="{520DC4A6-CE05-41EA-91A9-F5DF67304AD9}" type="pres">
      <dgm:prSet presAssocID="{615DD24E-8E56-4D61-876D-F37C6438E236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9D72288-0FBE-4D26-8750-D109A7B1189F}" type="pres">
      <dgm:prSet presAssocID="{EFD70672-4222-47AC-A8BB-95FCD0A6519F}" presName="sibTrans" presStyleCnt="0"/>
      <dgm:spPr/>
    </dgm:pt>
    <dgm:pt modelId="{78922FF7-654F-4AFE-BDC6-34AC1798FE21}" type="pres">
      <dgm:prSet presAssocID="{00A24E96-1D71-49A9-893A-36063100CC5B}" presName="compNode" presStyleCnt="0"/>
      <dgm:spPr/>
    </dgm:pt>
    <dgm:pt modelId="{1C81A702-F138-4CA5-8F6D-0F5410E3F960}" type="pres">
      <dgm:prSet presAssocID="{00A24E96-1D71-49A9-893A-36063100CC5B}" presName="bgRect" presStyleLbl="bgShp" presStyleIdx="4" presStyleCnt="6"/>
      <dgm:spPr/>
    </dgm:pt>
    <dgm:pt modelId="{2906A659-FE13-4497-AB8C-2A5466E1ABC0}" type="pres">
      <dgm:prSet presAssocID="{00A24E96-1D71-49A9-893A-36063100CC5B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Garbage"/>
        </a:ext>
      </dgm:extLst>
    </dgm:pt>
    <dgm:pt modelId="{847A7B52-9531-4950-A114-4FAB4911E214}" type="pres">
      <dgm:prSet presAssocID="{00A24E96-1D71-49A9-893A-36063100CC5B}" presName="spaceRect" presStyleCnt="0"/>
      <dgm:spPr/>
    </dgm:pt>
    <dgm:pt modelId="{E8C06BEC-DF1F-482D-ADE0-9A4A07F0AE22}" type="pres">
      <dgm:prSet presAssocID="{00A24E96-1D71-49A9-893A-36063100CC5B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247E8244-5A7E-4CA5-81DC-FCAFD1E88037}" type="pres">
      <dgm:prSet presAssocID="{358DAE96-094B-4829-AF3A-B9AB67DD326B}" presName="sibTrans" presStyleCnt="0"/>
      <dgm:spPr/>
    </dgm:pt>
    <dgm:pt modelId="{EF0057CD-F9FB-46C3-874E-A72FF83E0925}" type="pres">
      <dgm:prSet presAssocID="{907C7597-EAD1-45E7-B5AA-A158F1A8E838}" presName="compNode" presStyleCnt="0"/>
      <dgm:spPr/>
    </dgm:pt>
    <dgm:pt modelId="{A755D165-7A90-4D6C-BA62-30AB9DAD31C6}" type="pres">
      <dgm:prSet presAssocID="{907C7597-EAD1-45E7-B5AA-A158F1A8E838}" presName="bgRect" presStyleLbl="bgShp" presStyleIdx="5" presStyleCnt="6"/>
      <dgm:spPr/>
    </dgm:pt>
    <dgm:pt modelId="{1816D2AE-2AC4-4608-AD04-FB615B60AAB9}" type="pres">
      <dgm:prSet presAssocID="{907C7597-EAD1-45E7-B5AA-A158F1A8E838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82A1FD2-7B56-4689-8AAE-1BD483454579}" type="pres">
      <dgm:prSet presAssocID="{907C7597-EAD1-45E7-B5AA-A158F1A8E838}" presName="spaceRect" presStyleCnt="0"/>
      <dgm:spPr/>
    </dgm:pt>
    <dgm:pt modelId="{20936657-FD4F-4023-BD01-BD6AF69EF318}" type="pres">
      <dgm:prSet presAssocID="{907C7597-EAD1-45E7-B5AA-A158F1A8E838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33F2BDDC-250A-452E-BE8C-98E97A875685}" srcId="{E7C9B25C-C141-47BD-8FE5-488B377AA5D5}" destId="{615DD24E-8E56-4D61-876D-F37C6438E236}" srcOrd="3" destOrd="0" parTransId="{DFC0F933-2FD8-4987-A02F-768E6684AF3B}" sibTransId="{EFD70672-4222-47AC-A8BB-95FCD0A6519F}"/>
    <dgm:cxn modelId="{34CEA606-2FAF-4D60-8736-FBA56C1B0EC0}" type="presOf" srcId="{907C7597-EAD1-45E7-B5AA-A158F1A8E838}" destId="{20936657-FD4F-4023-BD01-BD6AF69EF318}" srcOrd="0" destOrd="0" presId="urn:microsoft.com/office/officeart/2018/2/layout/IconVerticalSolidList"/>
    <dgm:cxn modelId="{361AEDA1-1A9C-4D82-8B53-4A90FB4C1E5E}" srcId="{E7C9B25C-C141-47BD-8FE5-488B377AA5D5}" destId="{907C7597-EAD1-45E7-B5AA-A158F1A8E838}" srcOrd="5" destOrd="0" parTransId="{82E35074-36EF-49BA-8E3D-F34DFF7EA8B4}" sibTransId="{8F97DCB1-BEB2-46B7-AF24-C0FBEB9B7C84}"/>
    <dgm:cxn modelId="{B737E6F5-2CE7-4204-B28A-7CDD581853CC}" type="presOf" srcId="{E7C9B25C-C141-47BD-8FE5-488B377AA5D5}" destId="{691FAA25-2466-4DA7-A56C-35FEB3D16FC9}" srcOrd="0" destOrd="0" presId="urn:microsoft.com/office/officeart/2018/2/layout/IconVerticalSolidList"/>
    <dgm:cxn modelId="{25ACF2D7-8A8F-4CB4-8EA0-6AEC746003A8}" type="presOf" srcId="{825C36B8-D5EB-47C7-880F-078A8EE0C6FF}" destId="{22CE9849-619F-4A7C-BEC0-E2664CDE302A}" srcOrd="0" destOrd="0" presId="urn:microsoft.com/office/officeart/2018/2/layout/IconVerticalSolidList"/>
    <dgm:cxn modelId="{DBEACE6A-BA9D-4663-9AE8-876527AF1D2C}" srcId="{E7C9B25C-C141-47BD-8FE5-488B377AA5D5}" destId="{4ECB392A-65A0-48FD-B856-68A22CE85DDE}" srcOrd="1" destOrd="0" parTransId="{EDB79CAA-F4D4-4748-82BC-AF2D47BF0A2C}" sibTransId="{CAA1CD91-88CC-4725-A849-FEAD78EF6E9F}"/>
    <dgm:cxn modelId="{E451D749-CAC4-47CB-886D-3B4EC3BCB489}" type="presOf" srcId="{48388433-119D-41BB-B5EB-AFB04C0CC188}" destId="{D5B6DFA2-731E-4484-B44C-BB996D130829}" srcOrd="0" destOrd="0" presId="urn:microsoft.com/office/officeart/2018/2/layout/IconVerticalSolidList"/>
    <dgm:cxn modelId="{5F1D9B22-0511-49BD-BF1D-3A7341986852}" srcId="{E7C9B25C-C141-47BD-8FE5-488B377AA5D5}" destId="{00A24E96-1D71-49A9-893A-36063100CC5B}" srcOrd="4" destOrd="0" parTransId="{10930B5B-A08D-4CAF-9B31-F6FC0BAA907E}" sibTransId="{358DAE96-094B-4829-AF3A-B9AB67DD326B}"/>
    <dgm:cxn modelId="{148392B8-625F-4DDE-9F2C-3D7126A2AC75}" type="presOf" srcId="{615DD24E-8E56-4D61-876D-F37C6438E236}" destId="{520DC4A6-CE05-41EA-91A9-F5DF67304AD9}" srcOrd="0" destOrd="0" presId="urn:microsoft.com/office/officeart/2018/2/layout/IconVerticalSolidList"/>
    <dgm:cxn modelId="{D8E27D53-6D9D-4FE5-8DF1-9168E9E68FB4}" srcId="{E7C9B25C-C141-47BD-8FE5-488B377AA5D5}" destId="{48388433-119D-41BB-B5EB-AFB04C0CC188}" srcOrd="2" destOrd="0" parTransId="{CB26E1CA-D065-4E2D-B839-D9D66A388226}" sibTransId="{D09DB982-8193-46D2-A0B1-B92DF298E100}"/>
    <dgm:cxn modelId="{2A334797-EA7B-4F08-ABAF-B159D69CB8B6}" srcId="{E7C9B25C-C141-47BD-8FE5-488B377AA5D5}" destId="{825C36B8-D5EB-47C7-880F-078A8EE0C6FF}" srcOrd="0" destOrd="0" parTransId="{A965CE71-66F7-4F3A-8379-B0C14D82E951}" sibTransId="{A2D4308A-C4B9-404F-8E4D-BFD3C61209AA}"/>
    <dgm:cxn modelId="{9E03A972-088E-4F8F-A46D-C9CB3025B030}" type="presOf" srcId="{4ECB392A-65A0-48FD-B856-68A22CE85DDE}" destId="{43304E92-6F39-432E-91DB-DA94FA9BF3B8}" srcOrd="0" destOrd="0" presId="urn:microsoft.com/office/officeart/2018/2/layout/IconVerticalSolidList"/>
    <dgm:cxn modelId="{2881A3B9-199C-46FA-ACF5-6BBB49C66DFC}" type="presOf" srcId="{00A24E96-1D71-49A9-893A-36063100CC5B}" destId="{E8C06BEC-DF1F-482D-ADE0-9A4A07F0AE22}" srcOrd="0" destOrd="0" presId="urn:microsoft.com/office/officeart/2018/2/layout/IconVerticalSolidList"/>
    <dgm:cxn modelId="{5357F018-5571-49E4-8A3A-8DE1AF0DD103}" type="presParOf" srcId="{691FAA25-2466-4DA7-A56C-35FEB3D16FC9}" destId="{81A237A8-13E5-463F-8C31-0A9812931DAF}" srcOrd="0" destOrd="0" presId="urn:microsoft.com/office/officeart/2018/2/layout/IconVerticalSolidList"/>
    <dgm:cxn modelId="{E131B816-54F0-46EB-B0D3-18A76E735E1E}" type="presParOf" srcId="{81A237A8-13E5-463F-8C31-0A9812931DAF}" destId="{1D590971-41A2-4C02-B30E-FB2725B8396F}" srcOrd="0" destOrd="0" presId="urn:microsoft.com/office/officeart/2018/2/layout/IconVerticalSolidList"/>
    <dgm:cxn modelId="{44DE90A1-9652-4164-949B-1C133AD2C0A0}" type="presParOf" srcId="{81A237A8-13E5-463F-8C31-0A9812931DAF}" destId="{B233F1E5-31CD-402E-8959-70EFA2B84F6A}" srcOrd="1" destOrd="0" presId="urn:microsoft.com/office/officeart/2018/2/layout/IconVerticalSolidList"/>
    <dgm:cxn modelId="{F15E642D-9D2C-43AF-BC27-506188DD596C}" type="presParOf" srcId="{81A237A8-13E5-463F-8C31-0A9812931DAF}" destId="{81989AEA-C7DA-4096-8A3F-70F303875F6F}" srcOrd="2" destOrd="0" presId="urn:microsoft.com/office/officeart/2018/2/layout/IconVerticalSolidList"/>
    <dgm:cxn modelId="{A4F92165-46C8-49C4-BA87-55B6638A5DF4}" type="presParOf" srcId="{81A237A8-13E5-463F-8C31-0A9812931DAF}" destId="{22CE9849-619F-4A7C-BEC0-E2664CDE302A}" srcOrd="3" destOrd="0" presId="urn:microsoft.com/office/officeart/2018/2/layout/IconVerticalSolidList"/>
    <dgm:cxn modelId="{1A447E0C-FC9D-4F2C-8C57-AFADC2905C45}" type="presParOf" srcId="{691FAA25-2466-4DA7-A56C-35FEB3D16FC9}" destId="{2880E9AD-9B80-442F-B1F0-A9F33B4071AC}" srcOrd="1" destOrd="0" presId="urn:microsoft.com/office/officeart/2018/2/layout/IconVerticalSolidList"/>
    <dgm:cxn modelId="{2D1A4CD1-2749-4765-9D12-2FD25DD19646}" type="presParOf" srcId="{691FAA25-2466-4DA7-A56C-35FEB3D16FC9}" destId="{ADA53AD5-905E-43D3-BF4F-F6D02C2C8023}" srcOrd="2" destOrd="0" presId="urn:microsoft.com/office/officeart/2018/2/layout/IconVerticalSolidList"/>
    <dgm:cxn modelId="{F335625E-7DEA-4B9E-9446-0F2D13D3292C}" type="presParOf" srcId="{ADA53AD5-905E-43D3-BF4F-F6D02C2C8023}" destId="{6909D851-10E8-47F4-A24F-92015F82137F}" srcOrd="0" destOrd="0" presId="urn:microsoft.com/office/officeart/2018/2/layout/IconVerticalSolidList"/>
    <dgm:cxn modelId="{E977D1F6-FF74-43E0-BBB9-4BA035009626}" type="presParOf" srcId="{ADA53AD5-905E-43D3-BF4F-F6D02C2C8023}" destId="{1492873D-831B-444E-B0F3-EB4BCE9E7BF6}" srcOrd="1" destOrd="0" presId="urn:microsoft.com/office/officeart/2018/2/layout/IconVerticalSolidList"/>
    <dgm:cxn modelId="{7008330F-B505-42E6-A100-7BD2A0F010D4}" type="presParOf" srcId="{ADA53AD5-905E-43D3-BF4F-F6D02C2C8023}" destId="{4DA15F10-0FA8-4DF1-96C1-E9D0CBC9219E}" srcOrd="2" destOrd="0" presId="urn:microsoft.com/office/officeart/2018/2/layout/IconVerticalSolidList"/>
    <dgm:cxn modelId="{27286A0A-EB66-4485-B22A-A7122CDC88D4}" type="presParOf" srcId="{ADA53AD5-905E-43D3-BF4F-F6D02C2C8023}" destId="{43304E92-6F39-432E-91DB-DA94FA9BF3B8}" srcOrd="3" destOrd="0" presId="urn:microsoft.com/office/officeart/2018/2/layout/IconVerticalSolidList"/>
    <dgm:cxn modelId="{5908722D-B538-4808-9AB5-638B6C61C1E0}" type="presParOf" srcId="{691FAA25-2466-4DA7-A56C-35FEB3D16FC9}" destId="{5A67B576-F3E1-4759-8137-32AEF9510F32}" srcOrd="3" destOrd="0" presId="urn:microsoft.com/office/officeart/2018/2/layout/IconVerticalSolidList"/>
    <dgm:cxn modelId="{488F7A95-293D-46BC-A023-C7151D763DEB}" type="presParOf" srcId="{691FAA25-2466-4DA7-A56C-35FEB3D16FC9}" destId="{53098418-E1A9-4E42-A426-A3942D6D3CB4}" srcOrd="4" destOrd="0" presId="urn:microsoft.com/office/officeart/2018/2/layout/IconVerticalSolidList"/>
    <dgm:cxn modelId="{C8CD2E1D-A661-4C10-99DE-7070E4E35788}" type="presParOf" srcId="{53098418-E1A9-4E42-A426-A3942D6D3CB4}" destId="{6804719E-EC4F-40F2-9B49-57A4073756D5}" srcOrd="0" destOrd="0" presId="urn:microsoft.com/office/officeart/2018/2/layout/IconVerticalSolidList"/>
    <dgm:cxn modelId="{8CFE6CF6-D081-4457-A00C-B47123CC2992}" type="presParOf" srcId="{53098418-E1A9-4E42-A426-A3942D6D3CB4}" destId="{BED810AE-5BF3-4BB0-9F31-ABAD695628BD}" srcOrd="1" destOrd="0" presId="urn:microsoft.com/office/officeart/2018/2/layout/IconVerticalSolidList"/>
    <dgm:cxn modelId="{58A7230D-02AA-4DFF-A99E-4CB797E4D7A4}" type="presParOf" srcId="{53098418-E1A9-4E42-A426-A3942D6D3CB4}" destId="{CC84DAE3-DCF0-4658-8FF3-980A1FEA3FC7}" srcOrd="2" destOrd="0" presId="urn:microsoft.com/office/officeart/2018/2/layout/IconVerticalSolidList"/>
    <dgm:cxn modelId="{18CB32EB-6D6B-4140-9931-5A6FA642C53F}" type="presParOf" srcId="{53098418-E1A9-4E42-A426-A3942D6D3CB4}" destId="{D5B6DFA2-731E-4484-B44C-BB996D130829}" srcOrd="3" destOrd="0" presId="urn:microsoft.com/office/officeart/2018/2/layout/IconVerticalSolidList"/>
    <dgm:cxn modelId="{C0070B85-92EA-4C6F-A5D9-8595F14B8C9E}" type="presParOf" srcId="{691FAA25-2466-4DA7-A56C-35FEB3D16FC9}" destId="{7FE344E2-AFBB-4E7A-8B40-40799A6CAEDF}" srcOrd="5" destOrd="0" presId="urn:microsoft.com/office/officeart/2018/2/layout/IconVerticalSolidList"/>
    <dgm:cxn modelId="{34B6D4AD-8CAC-41D6-AA2B-891A4A9AF7F0}" type="presParOf" srcId="{691FAA25-2466-4DA7-A56C-35FEB3D16FC9}" destId="{BC06534D-8FB1-4506-8AF3-627557FB025E}" srcOrd="6" destOrd="0" presId="urn:microsoft.com/office/officeart/2018/2/layout/IconVerticalSolidList"/>
    <dgm:cxn modelId="{8364265E-B69F-4D8F-A9DC-ACF8B24F840E}" type="presParOf" srcId="{BC06534D-8FB1-4506-8AF3-627557FB025E}" destId="{0EEE9204-C953-4452-87DC-7DF604676251}" srcOrd="0" destOrd="0" presId="urn:microsoft.com/office/officeart/2018/2/layout/IconVerticalSolidList"/>
    <dgm:cxn modelId="{4AB69843-7664-4E82-B913-E5AB658E77BD}" type="presParOf" srcId="{BC06534D-8FB1-4506-8AF3-627557FB025E}" destId="{2E2E1632-9960-40C8-B7C0-869CF40D36C8}" srcOrd="1" destOrd="0" presId="urn:microsoft.com/office/officeart/2018/2/layout/IconVerticalSolidList"/>
    <dgm:cxn modelId="{EF35483C-1432-47A1-90BD-F118E8E6728A}" type="presParOf" srcId="{BC06534D-8FB1-4506-8AF3-627557FB025E}" destId="{446C2407-11CC-4052-A717-8D14ABE8A5C5}" srcOrd="2" destOrd="0" presId="urn:microsoft.com/office/officeart/2018/2/layout/IconVerticalSolidList"/>
    <dgm:cxn modelId="{E1920AE9-2744-4CE6-9517-E08C8835CC88}" type="presParOf" srcId="{BC06534D-8FB1-4506-8AF3-627557FB025E}" destId="{520DC4A6-CE05-41EA-91A9-F5DF67304AD9}" srcOrd="3" destOrd="0" presId="urn:microsoft.com/office/officeart/2018/2/layout/IconVerticalSolidList"/>
    <dgm:cxn modelId="{91F671FD-D4E8-4719-A55F-E3B853476FC0}" type="presParOf" srcId="{691FAA25-2466-4DA7-A56C-35FEB3D16FC9}" destId="{09D72288-0FBE-4D26-8750-D109A7B1189F}" srcOrd="7" destOrd="0" presId="urn:microsoft.com/office/officeart/2018/2/layout/IconVerticalSolidList"/>
    <dgm:cxn modelId="{5EEFA4A6-2E2D-4B98-B882-93128EF1ACDE}" type="presParOf" srcId="{691FAA25-2466-4DA7-A56C-35FEB3D16FC9}" destId="{78922FF7-654F-4AFE-BDC6-34AC1798FE21}" srcOrd="8" destOrd="0" presId="urn:microsoft.com/office/officeart/2018/2/layout/IconVerticalSolidList"/>
    <dgm:cxn modelId="{AAC40B7D-50FA-40B3-AF0F-5732B3660B27}" type="presParOf" srcId="{78922FF7-654F-4AFE-BDC6-34AC1798FE21}" destId="{1C81A702-F138-4CA5-8F6D-0F5410E3F960}" srcOrd="0" destOrd="0" presId="urn:microsoft.com/office/officeart/2018/2/layout/IconVerticalSolidList"/>
    <dgm:cxn modelId="{0F3B470F-829C-4B9C-8796-5586B8B8E25A}" type="presParOf" srcId="{78922FF7-654F-4AFE-BDC6-34AC1798FE21}" destId="{2906A659-FE13-4497-AB8C-2A5466E1ABC0}" srcOrd="1" destOrd="0" presId="urn:microsoft.com/office/officeart/2018/2/layout/IconVerticalSolidList"/>
    <dgm:cxn modelId="{B2FFA9B3-320F-433B-AC84-4B957B2D43BB}" type="presParOf" srcId="{78922FF7-654F-4AFE-BDC6-34AC1798FE21}" destId="{847A7B52-9531-4950-A114-4FAB4911E214}" srcOrd="2" destOrd="0" presId="urn:microsoft.com/office/officeart/2018/2/layout/IconVerticalSolidList"/>
    <dgm:cxn modelId="{B545353D-9040-4DFB-8FCB-390F9819F747}" type="presParOf" srcId="{78922FF7-654F-4AFE-BDC6-34AC1798FE21}" destId="{E8C06BEC-DF1F-482D-ADE0-9A4A07F0AE22}" srcOrd="3" destOrd="0" presId="urn:microsoft.com/office/officeart/2018/2/layout/IconVerticalSolidList"/>
    <dgm:cxn modelId="{274C669A-40AF-423A-9511-CBDE1FC86710}" type="presParOf" srcId="{691FAA25-2466-4DA7-A56C-35FEB3D16FC9}" destId="{247E8244-5A7E-4CA5-81DC-FCAFD1E88037}" srcOrd="9" destOrd="0" presId="urn:microsoft.com/office/officeart/2018/2/layout/IconVerticalSolidList"/>
    <dgm:cxn modelId="{C0D754B0-8AEF-4062-9DFC-3014EFDD1448}" type="presParOf" srcId="{691FAA25-2466-4DA7-A56C-35FEB3D16FC9}" destId="{EF0057CD-F9FB-46C3-874E-A72FF83E0925}" srcOrd="10" destOrd="0" presId="urn:microsoft.com/office/officeart/2018/2/layout/IconVerticalSolidList"/>
    <dgm:cxn modelId="{2F4ECC70-C4AE-4611-91F8-05720CC4649B}" type="presParOf" srcId="{EF0057CD-F9FB-46C3-874E-A72FF83E0925}" destId="{A755D165-7A90-4D6C-BA62-30AB9DAD31C6}" srcOrd="0" destOrd="0" presId="urn:microsoft.com/office/officeart/2018/2/layout/IconVerticalSolidList"/>
    <dgm:cxn modelId="{8FEAF539-E49B-4491-A4A3-C4B3A349EEA8}" type="presParOf" srcId="{EF0057CD-F9FB-46C3-874E-A72FF83E0925}" destId="{1816D2AE-2AC4-4608-AD04-FB615B60AAB9}" srcOrd="1" destOrd="0" presId="urn:microsoft.com/office/officeart/2018/2/layout/IconVerticalSolidList"/>
    <dgm:cxn modelId="{CE171739-D9AB-4C8B-94BD-1950DC5C34AD}" type="presParOf" srcId="{EF0057CD-F9FB-46C3-874E-A72FF83E0925}" destId="{A82A1FD2-7B56-4689-8AAE-1BD483454579}" srcOrd="2" destOrd="0" presId="urn:microsoft.com/office/officeart/2018/2/layout/IconVerticalSolidList"/>
    <dgm:cxn modelId="{0F2D58CC-661E-4E9E-A675-6885900F4AB7}" type="presParOf" srcId="{EF0057CD-F9FB-46C3-874E-A72FF83E0925}" destId="{20936657-FD4F-4023-BD01-BD6AF69EF3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805B1B-1AFF-4205-810D-BDC9912A166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91899F-91A3-4D33-B1DF-E1ACB0FD90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Setting</a:t>
          </a:r>
        </a:p>
      </dgm:t>
    </dgm:pt>
    <dgm:pt modelId="{B1F019F6-0801-4C45-B5A4-36E1AA2C8C36}" type="parTrans" cxnId="{121C0BDF-5C67-409E-B195-B499B0B3A459}">
      <dgm:prSet/>
      <dgm:spPr/>
      <dgm:t>
        <a:bodyPr/>
        <a:lstStyle/>
        <a:p>
          <a:endParaRPr lang="en-US"/>
        </a:p>
      </dgm:t>
    </dgm:pt>
    <dgm:pt modelId="{A7962ABE-A5F2-4EEC-AFA9-F630C4B51EE2}" type="sibTrans" cxnId="{121C0BDF-5C67-409E-B195-B499B0B3A459}">
      <dgm:prSet/>
      <dgm:spPr/>
      <dgm:t>
        <a:bodyPr/>
        <a:lstStyle/>
        <a:p>
          <a:endParaRPr lang="en-US"/>
        </a:p>
      </dgm:t>
    </dgm:pt>
    <dgm:pt modelId="{F212F7A8-E016-4C70-A7F3-125EED0CC7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Setting the course: holistic view of wider system, stakeholder engagement, long-term planning</a:t>
          </a:r>
        </a:p>
      </dgm:t>
    </dgm:pt>
    <dgm:pt modelId="{665E2BE1-4028-4E3E-B9AE-A371445E88C9}" type="parTrans" cxnId="{7276688F-B76B-42C4-B870-2DAA4033D02B}">
      <dgm:prSet/>
      <dgm:spPr/>
      <dgm:t>
        <a:bodyPr/>
        <a:lstStyle/>
        <a:p>
          <a:endParaRPr lang="en-US"/>
        </a:p>
      </dgm:t>
    </dgm:pt>
    <dgm:pt modelId="{0771987C-14C3-43AC-A3FF-2FC758F1841D}" type="sibTrans" cxnId="{7276688F-B76B-42C4-B870-2DAA4033D02B}">
      <dgm:prSet/>
      <dgm:spPr/>
      <dgm:t>
        <a:bodyPr/>
        <a:lstStyle/>
        <a:p>
          <a:endParaRPr lang="en-US"/>
        </a:p>
      </dgm:t>
    </dgm:pt>
    <dgm:pt modelId="{2200DD4E-6DDA-4295-A923-F3A43BD231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Developing</a:t>
          </a:r>
        </a:p>
      </dgm:t>
    </dgm:pt>
    <dgm:pt modelId="{E8C84103-F41E-45EC-A5A4-BAFA65DCFD1E}" type="parTrans" cxnId="{B6D247A9-D87C-49B5-8903-5C447481BB26}">
      <dgm:prSet/>
      <dgm:spPr/>
      <dgm:t>
        <a:bodyPr/>
        <a:lstStyle/>
        <a:p>
          <a:endParaRPr lang="en-US"/>
        </a:p>
      </dgm:t>
    </dgm:pt>
    <dgm:pt modelId="{D4482761-DD04-4D7B-B613-713271D134C1}" type="sibTrans" cxnId="{B6D247A9-D87C-49B5-8903-5C447481BB26}">
      <dgm:prSet/>
      <dgm:spPr/>
      <dgm:t>
        <a:bodyPr/>
        <a:lstStyle/>
        <a:p>
          <a:endParaRPr lang="en-US"/>
        </a:p>
      </dgm:t>
    </dgm:pt>
    <dgm:pt modelId="{847A2A5F-031D-4F1E-A8C0-5FA70B1D95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Developing the approach: lifecycle approach, polluter pays, functional alternatives for best outcomes, limits on growth</a:t>
          </a:r>
        </a:p>
      </dgm:t>
    </dgm:pt>
    <dgm:pt modelId="{E7190DBA-5482-4AD2-8BCD-2A54FD7D39A8}" type="parTrans" cxnId="{37B50C5C-9A79-4549-A381-202A601D39D2}">
      <dgm:prSet/>
      <dgm:spPr/>
      <dgm:t>
        <a:bodyPr/>
        <a:lstStyle/>
        <a:p>
          <a:endParaRPr lang="en-US"/>
        </a:p>
      </dgm:t>
    </dgm:pt>
    <dgm:pt modelId="{31259493-AF8B-414B-9DE9-833F1FACCC0B}" type="sibTrans" cxnId="{37B50C5C-9A79-4549-A381-202A601D39D2}">
      <dgm:prSet/>
      <dgm:spPr/>
      <dgm:t>
        <a:bodyPr/>
        <a:lstStyle/>
        <a:p>
          <a:endParaRPr lang="en-US"/>
        </a:p>
      </dgm:t>
    </dgm:pt>
    <dgm:pt modelId="{B86DDB37-7B3C-4B11-BBBC-6ECE98C057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Ensuring</a:t>
          </a:r>
        </a:p>
      </dgm:t>
    </dgm:pt>
    <dgm:pt modelId="{6FBD621D-0A1F-4F5F-B233-BC548A50774D}" type="parTrans" cxnId="{E2406AE1-C930-4E40-AB22-1AD3A0CB8B1C}">
      <dgm:prSet/>
      <dgm:spPr/>
      <dgm:t>
        <a:bodyPr/>
        <a:lstStyle/>
        <a:p>
          <a:endParaRPr lang="en-US"/>
        </a:p>
      </dgm:t>
    </dgm:pt>
    <dgm:pt modelId="{187FA46F-476B-469E-A627-FDEFA3430B7A}" type="sibTrans" cxnId="{E2406AE1-C930-4E40-AB22-1AD3A0CB8B1C}">
      <dgm:prSet/>
      <dgm:spPr/>
      <dgm:t>
        <a:bodyPr/>
        <a:lstStyle/>
        <a:p>
          <a:endParaRPr lang="en-US"/>
        </a:p>
      </dgm:t>
    </dgm:pt>
    <dgm:pt modelId="{E81B1CE8-0EB6-4B7F-B25C-F41D2B6FFF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Ensuring ongoing progress: adaptive management, and monitoring through the use of indicators</a:t>
          </a:r>
        </a:p>
      </dgm:t>
    </dgm:pt>
    <dgm:pt modelId="{E69D5221-13B2-441C-9746-C59F53D5AC32}" type="parTrans" cxnId="{7EFC308B-1C3A-4BC6-A3E5-DECAC8102E10}">
      <dgm:prSet/>
      <dgm:spPr/>
      <dgm:t>
        <a:bodyPr/>
        <a:lstStyle/>
        <a:p>
          <a:endParaRPr lang="en-US"/>
        </a:p>
      </dgm:t>
    </dgm:pt>
    <dgm:pt modelId="{955DAF6B-7833-4592-A8C0-B4B85D6E1F10}" type="sibTrans" cxnId="{7EFC308B-1C3A-4BC6-A3E5-DECAC8102E10}">
      <dgm:prSet/>
      <dgm:spPr/>
      <dgm:t>
        <a:bodyPr/>
        <a:lstStyle/>
        <a:p>
          <a:endParaRPr lang="en-US"/>
        </a:p>
      </dgm:t>
    </dgm:pt>
    <dgm:pt modelId="{FC80D847-A38B-4F77-82EA-10327D596668}" type="pres">
      <dgm:prSet presAssocID="{C7805B1B-1AFF-4205-810D-BDC9912A16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80727A-12F1-40E5-8269-245B2CFCA02D}" type="pres">
      <dgm:prSet presAssocID="{FE91899F-91A3-4D33-B1DF-E1ACB0FD90B3}" presName="linNode" presStyleCnt="0"/>
      <dgm:spPr/>
    </dgm:pt>
    <dgm:pt modelId="{278227DC-F041-4D0D-A294-BC875CB4B4B7}" type="pres">
      <dgm:prSet presAssocID="{FE91899F-91A3-4D33-B1DF-E1ACB0FD90B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08CC48-639C-4B96-9B49-6707D28AB3D4}" type="pres">
      <dgm:prSet presAssocID="{FE91899F-91A3-4D33-B1DF-E1ACB0FD90B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117A7-44AF-4870-87CF-A109636CDE91}" type="pres">
      <dgm:prSet presAssocID="{A7962ABE-A5F2-4EEC-AFA9-F630C4B51EE2}" presName="sp" presStyleCnt="0"/>
      <dgm:spPr/>
    </dgm:pt>
    <dgm:pt modelId="{5A937A2B-7FDF-4C32-80E5-79466FB5D9E9}" type="pres">
      <dgm:prSet presAssocID="{2200DD4E-6DDA-4295-A923-F3A43BD23170}" presName="linNode" presStyleCnt="0"/>
      <dgm:spPr/>
    </dgm:pt>
    <dgm:pt modelId="{5055D566-536B-4AB1-A403-CB6F41145F27}" type="pres">
      <dgm:prSet presAssocID="{2200DD4E-6DDA-4295-A923-F3A43BD2317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2121AE-000D-4C2D-A60B-36D24659DC38}" type="pres">
      <dgm:prSet presAssocID="{2200DD4E-6DDA-4295-A923-F3A43BD2317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7D78E2-8527-4976-AE79-371AF19E40F1}" type="pres">
      <dgm:prSet presAssocID="{D4482761-DD04-4D7B-B613-713271D134C1}" presName="sp" presStyleCnt="0"/>
      <dgm:spPr/>
    </dgm:pt>
    <dgm:pt modelId="{E101E3C8-4D9D-408F-BC9D-21B892C2617E}" type="pres">
      <dgm:prSet presAssocID="{B86DDB37-7B3C-4B11-BBBC-6ECE98C05764}" presName="linNode" presStyleCnt="0"/>
      <dgm:spPr/>
    </dgm:pt>
    <dgm:pt modelId="{A80F6D9D-8AD0-49BC-A4FC-0B19D13EE8DC}" type="pres">
      <dgm:prSet presAssocID="{B86DDB37-7B3C-4B11-BBBC-6ECE98C057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4B303D-A142-4C8A-AAE9-83B54A5CB751}" type="pres">
      <dgm:prSet presAssocID="{B86DDB37-7B3C-4B11-BBBC-6ECE98C0576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FC308B-1C3A-4BC6-A3E5-DECAC8102E10}" srcId="{B86DDB37-7B3C-4B11-BBBC-6ECE98C05764}" destId="{E81B1CE8-0EB6-4B7F-B25C-F41D2B6FFF11}" srcOrd="0" destOrd="0" parTransId="{E69D5221-13B2-441C-9746-C59F53D5AC32}" sibTransId="{955DAF6B-7833-4592-A8C0-B4B85D6E1F10}"/>
    <dgm:cxn modelId="{3F6CD519-8E5C-474F-A64E-5A5C88956954}" type="presOf" srcId="{B86DDB37-7B3C-4B11-BBBC-6ECE98C05764}" destId="{A80F6D9D-8AD0-49BC-A4FC-0B19D13EE8DC}" srcOrd="0" destOrd="0" presId="urn:microsoft.com/office/officeart/2005/8/layout/vList5"/>
    <dgm:cxn modelId="{4F91B06D-68D3-4568-B4A7-E0A99239D1EC}" type="presOf" srcId="{2200DD4E-6DDA-4295-A923-F3A43BD23170}" destId="{5055D566-536B-4AB1-A403-CB6F41145F27}" srcOrd="0" destOrd="0" presId="urn:microsoft.com/office/officeart/2005/8/layout/vList5"/>
    <dgm:cxn modelId="{37B50C5C-9A79-4549-A381-202A601D39D2}" srcId="{2200DD4E-6DDA-4295-A923-F3A43BD23170}" destId="{847A2A5F-031D-4F1E-A8C0-5FA70B1D95A9}" srcOrd="0" destOrd="0" parTransId="{E7190DBA-5482-4AD2-8BCD-2A54FD7D39A8}" sibTransId="{31259493-AF8B-414B-9DE9-833F1FACCC0B}"/>
    <dgm:cxn modelId="{E2406AE1-C930-4E40-AB22-1AD3A0CB8B1C}" srcId="{C7805B1B-1AFF-4205-810D-BDC9912A166E}" destId="{B86DDB37-7B3C-4B11-BBBC-6ECE98C05764}" srcOrd="2" destOrd="0" parTransId="{6FBD621D-0A1F-4F5F-B233-BC548A50774D}" sibTransId="{187FA46F-476B-469E-A627-FDEFA3430B7A}"/>
    <dgm:cxn modelId="{7276688F-B76B-42C4-B870-2DAA4033D02B}" srcId="{FE91899F-91A3-4D33-B1DF-E1ACB0FD90B3}" destId="{F212F7A8-E016-4C70-A7F3-125EED0CC767}" srcOrd="0" destOrd="0" parTransId="{665E2BE1-4028-4E3E-B9AE-A371445E88C9}" sibTransId="{0771987C-14C3-43AC-A3FF-2FC758F1841D}"/>
    <dgm:cxn modelId="{B6D247A9-D87C-49B5-8903-5C447481BB26}" srcId="{C7805B1B-1AFF-4205-810D-BDC9912A166E}" destId="{2200DD4E-6DDA-4295-A923-F3A43BD23170}" srcOrd="1" destOrd="0" parTransId="{E8C84103-F41E-45EC-A5A4-BAFA65DCFD1E}" sibTransId="{D4482761-DD04-4D7B-B613-713271D134C1}"/>
    <dgm:cxn modelId="{21029D75-8F94-4E6A-9CE3-D274FA0F568C}" type="presOf" srcId="{847A2A5F-031D-4F1E-A8C0-5FA70B1D95A9}" destId="{512121AE-000D-4C2D-A60B-36D24659DC38}" srcOrd="0" destOrd="0" presId="urn:microsoft.com/office/officeart/2005/8/layout/vList5"/>
    <dgm:cxn modelId="{86435BBF-744D-48CE-A1AD-929E26FF5D79}" type="presOf" srcId="{FE91899F-91A3-4D33-B1DF-E1ACB0FD90B3}" destId="{278227DC-F041-4D0D-A294-BC875CB4B4B7}" srcOrd="0" destOrd="0" presId="urn:microsoft.com/office/officeart/2005/8/layout/vList5"/>
    <dgm:cxn modelId="{B6B877D1-D342-4C53-ACA7-3641AECB11D7}" type="presOf" srcId="{C7805B1B-1AFF-4205-810D-BDC9912A166E}" destId="{FC80D847-A38B-4F77-82EA-10327D596668}" srcOrd="0" destOrd="0" presId="urn:microsoft.com/office/officeart/2005/8/layout/vList5"/>
    <dgm:cxn modelId="{88A7F751-4A65-4434-9BAA-B51BB9821E94}" type="presOf" srcId="{E81B1CE8-0EB6-4B7F-B25C-F41D2B6FFF11}" destId="{E54B303D-A142-4C8A-AAE9-83B54A5CB751}" srcOrd="0" destOrd="0" presId="urn:microsoft.com/office/officeart/2005/8/layout/vList5"/>
    <dgm:cxn modelId="{8B812DA6-A707-424E-B0F8-AA604948A351}" type="presOf" srcId="{F212F7A8-E016-4C70-A7F3-125EED0CC767}" destId="{6508CC48-639C-4B96-9B49-6707D28AB3D4}" srcOrd="0" destOrd="0" presId="urn:microsoft.com/office/officeart/2005/8/layout/vList5"/>
    <dgm:cxn modelId="{121C0BDF-5C67-409E-B195-B499B0B3A459}" srcId="{C7805B1B-1AFF-4205-810D-BDC9912A166E}" destId="{FE91899F-91A3-4D33-B1DF-E1ACB0FD90B3}" srcOrd="0" destOrd="0" parTransId="{B1F019F6-0801-4C45-B5A4-36E1AA2C8C36}" sibTransId="{A7962ABE-A5F2-4EEC-AFA9-F630C4B51EE2}"/>
    <dgm:cxn modelId="{BB9A9B90-18F6-458A-8B7C-38E748A73FC1}" type="presParOf" srcId="{FC80D847-A38B-4F77-82EA-10327D596668}" destId="{8480727A-12F1-40E5-8269-245B2CFCA02D}" srcOrd="0" destOrd="0" presId="urn:microsoft.com/office/officeart/2005/8/layout/vList5"/>
    <dgm:cxn modelId="{87EE9E2C-5F6F-4092-9C3B-2759F18394F5}" type="presParOf" srcId="{8480727A-12F1-40E5-8269-245B2CFCA02D}" destId="{278227DC-F041-4D0D-A294-BC875CB4B4B7}" srcOrd="0" destOrd="0" presId="urn:microsoft.com/office/officeart/2005/8/layout/vList5"/>
    <dgm:cxn modelId="{7724CEE6-EF6F-4565-9765-45BEB2623392}" type="presParOf" srcId="{8480727A-12F1-40E5-8269-245B2CFCA02D}" destId="{6508CC48-639C-4B96-9B49-6707D28AB3D4}" srcOrd="1" destOrd="0" presId="urn:microsoft.com/office/officeart/2005/8/layout/vList5"/>
    <dgm:cxn modelId="{97CB760B-745C-46CA-9BC6-011D863C15F5}" type="presParOf" srcId="{FC80D847-A38B-4F77-82EA-10327D596668}" destId="{F34117A7-44AF-4870-87CF-A109636CDE91}" srcOrd="1" destOrd="0" presId="urn:microsoft.com/office/officeart/2005/8/layout/vList5"/>
    <dgm:cxn modelId="{0290A360-FBD9-4796-B02A-EA88364E2CAF}" type="presParOf" srcId="{FC80D847-A38B-4F77-82EA-10327D596668}" destId="{5A937A2B-7FDF-4C32-80E5-79466FB5D9E9}" srcOrd="2" destOrd="0" presId="urn:microsoft.com/office/officeart/2005/8/layout/vList5"/>
    <dgm:cxn modelId="{03D07970-498A-4D26-93C5-B9317D90E517}" type="presParOf" srcId="{5A937A2B-7FDF-4C32-80E5-79466FB5D9E9}" destId="{5055D566-536B-4AB1-A403-CB6F41145F27}" srcOrd="0" destOrd="0" presId="urn:microsoft.com/office/officeart/2005/8/layout/vList5"/>
    <dgm:cxn modelId="{BF514FD4-E0B3-4C76-BCA2-6834E0C0BA96}" type="presParOf" srcId="{5A937A2B-7FDF-4C32-80E5-79466FB5D9E9}" destId="{512121AE-000D-4C2D-A60B-36D24659DC38}" srcOrd="1" destOrd="0" presId="urn:microsoft.com/office/officeart/2005/8/layout/vList5"/>
    <dgm:cxn modelId="{35CC1444-6096-486C-99ED-E91E90B7E5F3}" type="presParOf" srcId="{FC80D847-A38B-4F77-82EA-10327D596668}" destId="{0D7D78E2-8527-4976-AE79-371AF19E40F1}" srcOrd="3" destOrd="0" presId="urn:microsoft.com/office/officeart/2005/8/layout/vList5"/>
    <dgm:cxn modelId="{EA6CF608-E583-4589-9C65-6AB9AC21FB21}" type="presParOf" srcId="{FC80D847-A38B-4F77-82EA-10327D596668}" destId="{E101E3C8-4D9D-408F-BC9D-21B892C2617E}" srcOrd="4" destOrd="0" presId="urn:microsoft.com/office/officeart/2005/8/layout/vList5"/>
    <dgm:cxn modelId="{5F50B631-5D4F-475C-A2A1-8440E8C82F22}" type="presParOf" srcId="{E101E3C8-4D9D-408F-BC9D-21B892C2617E}" destId="{A80F6D9D-8AD0-49BC-A4FC-0B19D13EE8DC}" srcOrd="0" destOrd="0" presId="urn:microsoft.com/office/officeart/2005/8/layout/vList5"/>
    <dgm:cxn modelId="{0C242DB5-B8E2-4525-A529-08DDEC38B36E}" type="presParOf" srcId="{E101E3C8-4D9D-408F-BC9D-21B892C2617E}" destId="{E54B303D-A142-4C8A-AAE9-83B54A5CB7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06CE40-6948-4DC2-ACEF-866B280CC8A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0158E8-7D56-4D9A-87E8-31004C615C0C}">
      <dgm:prSet custT="1"/>
      <dgm:spPr/>
      <dgm:t>
        <a:bodyPr/>
        <a:lstStyle/>
        <a:p>
          <a:r>
            <a:rPr lang="en-AU" sz="1600" dirty="0"/>
            <a:t>An organic path, with little planning, responding to changes in context, e.g. market needs and resource restrictions. </a:t>
          </a:r>
          <a:endParaRPr lang="en-US" sz="1600" dirty="0"/>
        </a:p>
      </dgm:t>
    </dgm:pt>
    <dgm:pt modelId="{B05497CB-8998-45F7-A640-9FC5B302A4FE}" type="parTrans" cxnId="{FB7F4780-B804-409A-AD12-19307B961275}">
      <dgm:prSet/>
      <dgm:spPr/>
      <dgm:t>
        <a:bodyPr/>
        <a:lstStyle/>
        <a:p>
          <a:endParaRPr lang="en-US"/>
        </a:p>
      </dgm:t>
    </dgm:pt>
    <dgm:pt modelId="{DA982A94-64CC-44F1-B085-E975BFAA7085}" type="sibTrans" cxnId="{FB7F4780-B804-409A-AD12-19307B961275}">
      <dgm:prSet/>
      <dgm:spPr/>
      <dgm:t>
        <a:bodyPr/>
        <a:lstStyle/>
        <a:p>
          <a:endParaRPr lang="en-US"/>
        </a:p>
      </dgm:t>
    </dgm:pt>
    <dgm:pt modelId="{CBABCA61-52F5-4CCD-AEF5-1968CDB72AF5}">
      <dgm:prSet custT="1"/>
      <dgm:spPr/>
      <dgm:t>
        <a:bodyPr/>
        <a:lstStyle/>
        <a:p>
          <a:r>
            <a:rPr lang="en-AU" sz="1400" dirty="0"/>
            <a:t>An incremental path, whereby core alternative tourism principles are accompanied by careful management of carrying capacities as the tourism destination increases in popularity. </a:t>
          </a:r>
          <a:endParaRPr lang="en-US" sz="1400" dirty="0"/>
        </a:p>
      </dgm:t>
    </dgm:pt>
    <dgm:pt modelId="{4A137F24-13C9-48F0-8634-A71149F6720E}" type="parTrans" cxnId="{5FB9883A-E25F-4298-A264-DE5E7002715B}">
      <dgm:prSet/>
      <dgm:spPr/>
      <dgm:t>
        <a:bodyPr/>
        <a:lstStyle/>
        <a:p>
          <a:endParaRPr lang="en-US"/>
        </a:p>
      </dgm:t>
    </dgm:pt>
    <dgm:pt modelId="{F32447AC-A447-47CB-B97A-659EFDCCE66B}" type="sibTrans" cxnId="{5FB9883A-E25F-4298-A264-DE5E7002715B}">
      <dgm:prSet/>
      <dgm:spPr/>
      <dgm:t>
        <a:bodyPr/>
        <a:lstStyle/>
        <a:p>
          <a:endParaRPr lang="en-US"/>
        </a:p>
      </dgm:t>
    </dgm:pt>
    <dgm:pt modelId="{80442D67-D217-4BB6-AD12-50D90B9C3288}">
      <dgm:prSet custT="1"/>
      <dgm:spPr/>
      <dgm:t>
        <a:bodyPr/>
        <a:lstStyle/>
        <a:p>
          <a:r>
            <a:rPr lang="en-AU" sz="1400" dirty="0"/>
            <a:t>An induced path, involving a deliberate regulatory approach that embraces growth and a sustainability-focussed ethic.</a:t>
          </a:r>
          <a:endParaRPr lang="en-US" sz="1400" dirty="0"/>
        </a:p>
      </dgm:t>
    </dgm:pt>
    <dgm:pt modelId="{D8E93ACF-F30E-463A-BE15-27B9E59E347B}" type="parTrans" cxnId="{AAC8EF3E-9B66-4CF4-B6CF-A7544F5759BA}">
      <dgm:prSet/>
      <dgm:spPr/>
      <dgm:t>
        <a:bodyPr/>
        <a:lstStyle/>
        <a:p>
          <a:endParaRPr lang="en-US"/>
        </a:p>
      </dgm:t>
    </dgm:pt>
    <dgm:pt modelId="{0F76F890-DD7F-4BC7-8AA4-FE0F91E9F2DC}" type="sibTrans" cxnId="{AAC8EF3E-9B66-4CF4-B6CF-A7544F5759BA}">
      <dgm:prSet/>
      <dgm:spPr/>
      <dgm:t>
        <a:bodyPr/>
        <a:lstStyle/>
        <a:p>
          <a:endParaRPr lang="en-US"/>
        </a:p>
      </dgm:t>
    </dgm:pt>
    <dgm:pt modelId="{D619F8E8-5A83-4741-BEBC-55B29A0C6436}" type="pres">
      <dgm:prSet presAssocID="{9406CE40-6948-4DC2-ACEF-866B280CC8A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833052-4C82-4C5B-9F20-96818B87C7E5}" type="pres">
      <dgm:prSet presAssocID="{500158E8-7D56-4D9A-87E8-31004C615C0C}" presName="compNode" presStyleCnt="0"/>
      <dgm:spPr/>
    </dgm:pt>
    <dgm:pt modelId="{842E9871-C183-4CAF-ADED-AA3D26D79843}" type="pres">
      <dgm:prSet presAssocID="{500158E8-7D56-4D9A-87E8-31004C615C0C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60BC8A2-8C26-40AD-AA37-CD271C4ED39D}" type="pres">
      <dgm:prSet presAssocID="{500158E8-7D56-4D9A-87E8-31004C615C0C}" presName="spaceRect" presStyleCnt="0"/>
      <dgm:spPr/>
    </dgm:pt>
    <dgm:pt modelId="{31E59EC8-A122-4AD7-9579-44FEA37C7383}" type="pres">
      <dgm:prSet presAssocID="{500158E8-7D56-4D9A-87E8-31004C615C0C}" presName="textRect" presStyleLbl="revTx" presStyleIdx="0" presStyleCnt="3" custScaleX="134302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87970DD6-B351-429D-A5FA-696E62A22FF0}" type="pres">
      <dgm:prSet presAssocID="{DA982A94-64CC-44F1-B085-E975BFAA7085}" presName="sibTrans" presStyleCnt="0"/>
      <dgm:spPr/>
    </dgm:pt>
    <dgm:pt modelId="{DA7A32E4-3CC3-46A4-80A1-100B09E396F7}" type="pres">
      <dgm:prSet presAssocID="{CBABCA61-52F5-4CCD-AEF5-1968CDB72AF5}" presName="compNode" presStyleCnt="0"/>
      <dgm:spPr/>
    </dgm:pt>
    <dgm:pt modelId="{2CC80BDA-2BF9-468E-96CC-A3FF54178EF5}" type="pres">
      <dgm:prSet presAssocID="{CBABCA61-52F5-4CCD-AEF5-1968CDB72AF5}" presName="iconRect" presStyleLbl="node1" presStyleIdx="1" presStyleCnt="3" custLinFactNeighborX="5067" custLinFactNeighborY="459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86E34A43-7D6E-4373-8E7D-7B0C1215AEDF}" type="pres">
      <dgm:prSet presAssocID="{CBABCA61-52F5-4CCD-AEF5-1968CDB72AF5}" presName="spaceRect" presStyleCnt="0"/>
      <dgm:spPr/>
    </dgm:pt>
    <dgm:pt modelId="{70C70F70-156D-45A7-90F4-04228FA3E92C}" type="pres">
      <dgm:prSet presAssocID="{CBABCA61-52F5-4CCD-AEF5-1968CDB72AF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B83119FD-FAF1-4F9D-8EF8-63ED2B7C932C}" type="pres">
      <dgm:prSet presAssocID="{F32447AC-A447-47CB-B97A-659EFDCCE66B}" presName="sibTrans" presStyleCnt="0"/>
      <dgm:spPr/>
    </dgm:pt>
    <dgm:pt modelId="{D63558B2-8773-49A5-860D-38161E7A63A8}" type="pres">
      <dgm:prSet presAssocID="{80442D67-D217-4BB6-AD12-50D90B9C3288}" presName="compNode" presStyleCnt="0"/>
      <dgm:spPr/>
    </dgm:pt>
    <dgm:pt modelId="{78222B58-5BEC-46F8-9B44-2E5FCA84B494}" type="pres">
      <dgm:prSet presAssocID="{80442D67-D217-4BB6-AD12-50D90B9C3288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DF139136-BD3F-41D2-9DC4-6303F47C7D35}" type="pres">
      <dgm:prSet presAssocID="{80442D67-D217-4BB6-AD12-50D90B9C3288}" presName="spaceRect" presStyleCnt="0"/>
      <dgm:spPr/>
    </dgm:pt>
    <dgm:pt modelId="{72E835F6-0CF3-468E-B513-BE28DB14E070}" type="pres">
      <dgm:prSet presAssocID="{80442D67-D217-4BB6-AD12-50D90B9C328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C8EF3E-9B66-4CF4-B6CF-A7544F5759BA}" srcId="{9406CE40-6948-4DC2-ACEF-866B280CC8A3}" destId="{80442D67-D217-4BB6-AD12-50D90B9C3288}" srcOrd="2" destOrd="0" parTransId="{D8E93ACF-F30E-463A-BE15-27B9E59E347B}" sibTransId="{0F76F890-DD7F-4BC7-8AA4-FE0F91E9F2DC}"/>
    <dgm:cxn modelId="{5FB9883A-E25F-4298-A264-DE5E7002715B}" srcId="{9406CE40-6948-4DC2-ACEF-866B280CC8A3}" destId="{CBABCA61-52F5-4CCD-AEF5-1968CDB72AF5}" srcOrd="1" destOrd="0" parTransId="{4A137F24-13C9-48F0-8634-A71149F6720E}" sibTransId="{F32447AC-A447-47CB-B97A-659EFDCCE66B}"/>
    <dgm:cxn modelId="{457FC7D3-36B8-4CAE-B9AA-FC2FBF6F4C67}" type="presOf" srcId="{9406CE40-6948-4DC2-ACEF-866B280CC8A3}" destId="{D619F8E8-5A83-4741-BEBC-55B29A0C6436}" srcOrd="0" destOrd="0" presId="urn:microsoft.com/office/officeart/2018/2/layout/IconLabelList"/>
    <dgm:cxn modelId="{303960CD-FCE4-4001-9503-E01CCABA832B}" type="presOf" srcId="{CBABCA61-52F5-4CCD-AEF5-1968CDB72AF5}" destId="{70C70F70-156D-45A7-90F4-04228FA3E92C}" srcOrd="0" destOrd="0" presId="urn:microsoft.com/office/officeart/2018/2/layout/IconLabelList"/>
    <dgm:cxn modelId="{3D0B00DA-47DF-4B6C-ADB4-7E0B7B6B556A}" type="presOf" srcId="{500158E8-7D56-4D9A-87E8-31004C615C0C}" destId="{31E59EC8-A122-4AD7-9579-44FEA37C7383}" srcOrd="0" destOrd="0" presId="urn:microsoft.com/office/officeart/2018/2/layout/IconLabelList"/>
    <dgm:cxn modelId="{FB7F4780-B804-409A-AD12-19307B961275}" srcId="{9406CE40-6948-4DC2-ACEF-866B280CC8A3}" destId="{500158E8-7D56-4D9A-87E8-31004C615C0C}" srcOrd="0" destOrd="0" parTransId="{B05497CB-8998-45F7-A640-9FC5B302A4FE}" sibTransId="{DA982A94-64CC-44F1-B085-E975BFAA7085}"/>
    <dgm:cxn modelId="{0A2E2BBE-F55B-4CC0-88D3-4E61D2A6D932}" type="presOf" srcId="{80442D67-D217-4BB6-AD12-50D90B9C3288}" destId="{72E835F6-0CF3-468E-B513-BE28DB14E070}" srcOrd="0" destOrd="0" presId="urn:microsoft.com/office/officeart/2018/2/layout/IconLabelList"/>
    <dgm:cxn modelId="{3380BE4A-2834-431A-8591-21B480A61C81}" type="presParOf" srcId="{D619F8E8-5A83-4741-BEBC-55B29A0C6436}" destId="{71833052-4C82-4C5B-9F20-96818B87C7E5}" srcOrd="0" destOrd="0" presId="urn:microsoft.com/office/officeart/2018/2/layout/IconLabelList"/>
    <dgm:cxn modelId="{626BCB32-05F6-41AD-BF9A-13A5BABC3A2A}" type="presParOf" srcId="{71833052-4C82-4C5B-9F20-96818B87C7E5}" destId="{842E9871-C183-4CAF-ADED-AA3D26D79843}" srcOrd="0" destOrd="0" presId="urn:microsoft.com/office/officeart/2018/2/layout/IconLabelList"/>
    <dgm:cxn modelId="{AA070DD1-2C1A-4A6E-B7F9-610327D7B59E}" type="presParOf" srcId="{71833052-4C82-4C5B-9F20-96818B87C7E5}" destId="{660BC8A2-8C26-40AD-AA37-CD271C4ED39D}" srcOrd="1" destOrd="0" presId="urn:microsoft.com/office/officeart/2018/2/layout/IconLabelList"/>
    <dgm:cxn modelId="{CBFDD9C9-3594-47B2-9184-E46DC3E88BF3}" type="presParOf" srcId="{71833052-4C82-4C5B-9F20-96818B87C7E5}" destId="{31E59EC8-A122-4AD7-9579-44FEA37C7383}" srcOrd="2" destOrd="0" presId="urn:microsoft.com/office/officeart/2018/2/layout/IconLabelList"/>
    <dgm:cxn modelId="{47E080D6-948F-466F-8C1C-D42A84D1FA7C}" type="presParOf" srcId="{D619F8E8-5A83-4741-BEBC-55B29A0C6436}" destId="{87970DD6-B351-429D-A5FA-696E62A22FF0}" srcOrd="1" destOrd="0" presId="urn:microsoft.com/office/officeart/2018/2/layout/IconLabelList"/>
    <dgm:cxn modelId="{25D046C1-23D3-4A23-8103-F3E690252F28}" type="presParOf" srcId="{D619F8E8-5A83-4741-BEBC-55B29A0C6436}" destId="{DA7A32E4-3CC3-46A4-80A1-100B09E396F7}" srcOrd="2" destOrd="0" presId="urn:microsoft.com/office/officeart/2018/2/layout/IconLabelList"/>
    <dgm:cxn modelId="{D208037F-2271-495B-8EB6-7CFC89E1FFC8}" type="presParOf" srcId="{DA7A32E4-3CC3-46A4-80A1-100B09E396F7}" destId="{2CC80BDA-2BF9-468E-96CC-A3FF54178EF5}" srcOrd="0" destOrd="0" presId="urn:microsoft.com/office/officeart/2018/2/layout/IconLabelList"/>
    <dgm:cxn modelId="{9E17B052-FC4C-48BD-95B0-C0C9CFF82B0F}" type="presParOf" srcId="{DA7A32E4-3CC3-46A4-80A1-100B09E396F7}" destId="{86E34A43-7D6E-4373-8E7D-7B0C1215AEDF}" srcOrd="1" destOrd="0" presId="urn:microsoft.com/office/officeart/2018/2/layout/IconLabelList"/>
    <dgm:cxn modelId="{18D87BF6-1C9D-453C-8F27-782F98B4DA95}" type="presParOf" srcId="{DA7A32E4-3CC3-46A4-80A1-100B09E396F7}" destId="{70C70F70-156D-45A7-90F4-04228FA3E92C}" srcOrd="2" destOrd="0" presId="urn:microsoft.com/office/officeart/2018/2/layout/IconLabelList"/>
    <dgm:cxn modelId="{3C6F5B7B-C284-4940-89C3-ED35BD0F3794}" type="presParOf" srcId="{D619F8E8-5A83-4741-BEBC-55B29A0C6436}" destId="{B83119FD-FAF1-4F9D-8EF8-63ED2B7C932C}" srcOrd="3" destOrd="0" presId="urn:microsoft.com/office/officeart/2018/2/layout/IconLabelList"/>
    <dgm:cxn modelId="{5F8D3012-A5EF-4913-B63E-5D237543B1FB}" type="presParOf" srcId="{D619F8E8-5A83-4741-BEBC-55B29A0C6436}" destId="{D63558B2-8773-49A5-860D-38161E7A63A8}" srcOrd="4" destOrd="0" presId="urn:microsoft.com/office/officeart/2018/2/layout/IconLabelList"/>
    <dgm:cxn modelId="{8C0D8C58-7339-44E7-A75C-8F9D32781380}" type="presParOf" srcId="{D63558B2-8773-49A5-860D-38161E7A63A8}" destId="{78222B58-5BEC-46F8-9B44-2E5FCA84B494}" srcOrd="0" destOrd="0" presId="urn:microsoft.com/office/officeart/2018/2/layout/IconLabelList"/>
    <dgm:cxn modelId="{CA9945DA-D7F8-47C0-AD92-5AD861CB2657}" type="presParOf" srcId="{D63558B2-8773-49A5-860D-38161E7A63A8}" destId="{DF139136-BD3F-41D2-9DC4-6303F47C7D35}" srcOrd="1" destOrd="0" presId="urn:microsoft.com/office/officeart/2018/2/layout/IconLabelList"/>
    <dgm:cxn modelId="{FC7D7BC7-EDFC-4B06-B3D0-33AF74D42851}" type="presParOf" srcId="{D63558B2-8773-49A5-860D-38161E7A63A8}" destId="{72E835F6-0CF3-468E-B513-BE28DB14E07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95692-0139-42EB-A636-871DB459018F}">
      <dsp:nvSpPr>
        <dsp:cNvPr id="0" name=""/>
        <dsp:cNvSpPr/>
      </dsp:nvSpPr>
      <dsp:spPr>
        <a:xfrm>
          <a:off x="0" y="264582"/>
          <a:ext cx="4885203" cy="501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No definitive formulation of a wicked problem, </a:t>
          </a:r>
          <a:r>
            <a:rPr lang="en-AU" sz="1300" kern="1200"/>
            <a:t>unlike an ordinary problem</a:t>
          </a:r>
          <a:r>
            <a:rPr lang="en-AU" sz="1300" b="1" kern="1200"/>
            <a:t>.</a:t>
          </a:r>
          <a:endParaRPr lang="en-US" sz="1300" kern="1200"/>
        </a:p>
      </dsp:txBody>
      <dsp:txXfrm>
        <a:off x="24502" y="289084"/>
        <a:ext cx="4836199" cy="452926"/>
      </dsp:txXfrm>
    </dsp:sp>
    <dsp:sp modelId="{9859FAEB-D729-445F-81A4-27C4EFFB3768}">
      <dsp:nvSpPr>
        <dsp:cNvPr id="0" name=""/>
        <dsp:cNvSpPr/>
      </dsp:nvSpPr>
      <dsp:spPr>
        <a:xfrm>
          <a:off x="0" y="803952"/>
          <a:ext cx="4885203" cy="501930"/>
        </a:xfrm>
        <a:prstGeom prst="roundRect">
          <a:avLst/>
        </a:prstGeom>
        <a:solidFill>
          <a:schemeClr val="accent5">
            <a:hueOff val="-1377486"/>
            <a:satOff val="2061"/>
            <a:lumOff val="-2309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No stopping rule, the problem is never fully resolved. </a:t>
          </a:r>
          <a:r>
            <a:rPr lang="en-AU" sz="1300" kern="1200"/>
            <a:t> </a:t>
          </a:r>
          <a:endParaRPr lang="en-US" sz="1300" kern="1200"/>
        </a:p>
      </dsp:txBody>
      <dsp:txXfrm>
        <a:off x="24502" y="828454"/>
        <a:ext cx="4836199" cy="452926"/>
      </dsp:txXfrm>
    </dsp:sp>
    <dsp:sp modelId="{684EBC95-739E-4B6A-899F-6E033642349B}">
      <dsp:nvSpPr>
        <dsp:cNvPr id="0" name=""/>
        <dsp:cNvSpPr/>
      </dsp:nvSpPr>
      <dsp:spPr>
        <a:xfrm>
          <a:off x="0" y="1343322"/>
          <a:ext cx="4885203" cy="501930"/>
        </a:xfrm>
        <a:prstGeom prst="roundRect">
          <a:avLst/>
        </a:prstGeom>
        <a:solidFill>
          <a:schemeClr val="accent5">
            <a:hueOff val="-2754972"/>
            <a:satOff val="4122"/>
            <a:lumOff val="-461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Solutions are neither true or false, </a:t>
          </a:r>
          <a:r>
            <a:rPr lang="en-AU" sz="1300" kern="1200"/>
            <a:t>but largely a matter of judgment.</a:t>
          </a:r>
          <a:endParaRPr lang="en-US" sz="1300" kern="1200"/>
        </a:p>
      </dsp:txBody>
      <dsp:txXfrm>
        <a:off x="24502" y="1367824"/>
        <a:ext cx="4836199" cy="452926"/>
      </dsp:txXfrm>
    </dsp:sp>
    <dsp:sp modelId="{41E0EF45-CBA0-47E6-BD59-38FE82D6C1E6}">
      <dsp:nvSpPr>
        <dsp:cNvPr id="0" name=""/>
        <dsp:cNvSpPr/>
      </dsp:nvSpPr>
      <dsp:spPr>
        <a:xfrm>
          <a:off x="0" y="1882692"/>
          <a:ext cx="4885203" cy="501930"/>
        </a:xfrm>
        <a:prstGeom prst="roundRect">
          <a:avLst/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No immediate or ultimate test of a solution, </a:t>
          </a:r>
          <a:r>
            <a:rPr lang="en-AU" sz="1300" kern="1200"/>
            <a:t>but instead unexpected consequences</a:t>
          </a:r>
          <a:endParaRPr lang="en-US" sz="1300" kern="1200"/>
        </a:p>
      </dsp:txBody>
      <dsp:txXfrm>
        <a:off x="24502" y="1907194"/>
        <a:ext cx="4836199" cy="452926"/>
      </dsp:txXfrm>
    </dsp:sp>
    <dsp:sp modelId="{ED2A455B-2750-41A7-99E1-5299F5D81C65}">
      <dsp:nvSpPr>
        <dsp:cNvPr id="0" name=""/>
        <dsp:cNvSpPr/>
      </dsp:nvSpPr>
      <dsp:spPr>
        <a:xfrm>
          <a:off x="0" y="2422062"/>
          <a:ext cx="4885203" cy="501930"/>
        </a:xfrm>
        <a:prstGeom prst="roundRect">
          <a:avLst/>
        </a:prstGeom>
        <a:solidFill>
          <a:schemeClr val="accent5">
            <a:hueOff val="-5509944"/>
            <a:satOff val="8244"/>
            <a:lumOff val="-923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No room for trial and error, as </a:t>
          </a:r>
          <a:r>
            <a:rPr lang="en-AU" sz="1300" kern="1200"/>
            <a:t>every implemented solution has consequences that cannot be undone.</a:t>
          </a:r>
          <a:endParaRPr lang="en-US" sz="1300" kern="1200"/>
        </a:p>
      </dsp:txBody>
      <dsp:txXfrm>
        <a:off x="24502" y="2446564"/>
        <a:ext cx="4836199" cy="452926"/>
      </dsp:txXfrm>
    </dsp:sp>
    <dsp:sp modelId="{ABC72B92-5ABA-4F3A-BE1D-9473088C0A0D}">
      <dsp:nvSpPr>
        <dsp:cNvPr id="0" name=""/>
        <dsp:cNvSpPr/>
      </dsp:nvSpPr>
      <dsp:spPr>
        <a:xfrm>
          <a:off x="0" y="2961432"/>
          <a:ext cx="4885203" cy="501930"/>
        </a:xfrm>
        <a:prstGeom prst="roundRect">
          <a:avLst/>
        </a:prstGeom>
        <a:solidFill>
          <a:schemeClr val="accent5">
            <a:hueOff val="-6887430"/>
            <a:satOff val="10306"/>
            <a:lumOff val="-1154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No exhaustively describable set of potential solutions.</a:t>
          </a:r>
          <a:endParaRPr lang="en-US" sz="1300" kern="1200"/>
        </a:p>
      </dsp:txBody>
      <dsp:txXfrm>
        <a:off x="24502" y="2985934"/>
        <a:ext cx="4836199" cy="452926"/>
      </dsp:txXfrm>
    </dsp:sp>
    <dsp:sp modelId="{FAF75608-3C54-4EF3-A258-829A40084A9D}">
      <dsp:nvSpPr>
        <dsp:cNvPr id="0" name=""/>
        <dsp:cNvSpPr/>
      </dsp:nvSpPr>
      <dsp:spPr>
        <a:xfrm>
          <a:off x="0" y="3500803"/>
          <a:ext cx="4885203" cy="501930"/>
        </a:xfrm>
        <a:prstGeom prst="roundRect">
          <a:avLst/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Essentially unique,</a:t>
          </a:r>
          <a:r>
            <a:rPr lang="en-AU" sz="1300" kern="1200"/>
            <a:t> experience does not help you address it.</a:t>
          </a:r>
          <a:endParaRPr lang="en-US" sz="1300" kern="1200"/>
        </a:p>
      </dsp:txBody>
      <dsp:txXfrm>
        <a:off x="24502" y="3525305"/>
        <a:ext cx="4836199" cy="452926"/>
      </dsp:txXfrm>
    </dsp:sp>
    <dsp:sp modelId="{5ED578BC-8518-4D77-A6DC-0476E437C23B}">
      <dsp:nvSpPr>
        <dsp:cNvPr id="0" name=""/>
        <dsp:cNvSpPr/>
      </dsp:nvSpPr>
      <dsp:spPr>
        <a:xfrm>
          <a:off x="0" y="4040173"/>
          <a:ext cx="4885203" cy="501930"/>
        </a:xfrm>
        <a:prstGeom prst="roundRect">
          <a:avLst/>
        </a:prstGeom>
        <a:solidFill>
          <a:schemeClr val="accent5">
            <a:hueOff val="-9642402"/>
            <a:satOff val="14428"/>
            <a:lumOff val="-1616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A symptom of another problem, </a:t>
          </a:r>
          <a:r>
            <a:rPr lang="en-AU" sz="1300" kern="1200"/>
            <a:t>and is entwined with other problems, meaning there is no one root cause.</a:t>
          </a:r>
          <a:endParaRPr lang="en-US" sz="1300" kern="1200"/>
        </a:p>
      </dsp:txBody>
      <dsp:txXfrm>
        <a:off x="24502" y="4064675"/>
        <a:ext cx="4836199" cy="452926"/>
      </dsp:txXfrm>
    </dsp:sp>
    <dsp:sp modelId="{AE35C6E4-0360-401F-8939-0B0F887BD582}">
      <dsp:nvSpPr>
        <dsp:cNvPr id="0" name=""/>
        <dsp:cNvSpPr/>
      </dsp:nvSpPr>
      <dsp:spPr>
        <a:xfrm>
          <a:off x="0" y="4579543"/>
          <a:ext cx="4885203" cy="501930"/>
        </a:xfrm>
        <a:prstGeom prst="roundRect">
          <a:avLst/>
        </a:prstGeom>
        <a:solidFill>
          <a:schemeClr val="accent5">
            <a:hueOff val="-11019888"/>
            <a:satOff val="16489"/>
            <a:lumOff val="-18474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Can be explained in numerous ways, </a:t>
          </a:r>
          <a:r>
            <a:rPr lang="en-AU" sz="1300" kern="1200"/>
            <a:t>with different ideas about what the problem really is and what its causes are.</a:t>
          </a:r>
          <a:endParaRPr lang="en-US" sz="1300" kern="1200"/>
        </a:p>
      </dsp:txBody>
      <dsp:txXfrm>
        <a:off x="24502" y="4604045"/>
        <a:ext cx="4836199" cy="452926"/>
      </dsp:txXfrm>
    </dsp:sp>
    <dsp:sp modelId="{FA1FBFDC-DBC0-49A0-A8D8-A9198CEEEDC7}">
      <dsp:nvSpPr>
        <dsp:cNvPr id="0" name=""/>
        <dsp:cNvSpPr/>
      </dsp:nvSpPr>
      <dsp:spPr>
        <a:xfrm>
          <a:off x="0" y="5118913"/>
          <a:ext cx="4885203" cy="501930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kern="1200"/>
            <a:t>The planner has no right to be wrong, </a:t>
          </a:r>
          <a:r>
            <a:rPr lang="en-AU" sz="1300" kern="1200"/>
            <a:t>remedial</a:t>
          </a:r>
          <a:r>
            <a:rPr lang="en-AU" sz="1300" b="1" kern="1200"/>
            <a:t> </a:t>
          </a:r>
          <a:r>
            <a:rPr lang="en-AU" sz="1300" kern="1200"/>
            <a:t>actions will have a large impact and are hard to justify.</a:t>
          </a:r>
          <a:endParaRPr lang="en-US" sz="1300" kern="1200"/>
        </a:p>
      </dsp:txBody>
      <dsp:txXfrm>
        <a:off x="24502" y="5143415"/>
        <a:ext cx="4836199" cy="452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38A45-2701-450B-A4F9-91FACC98A9BA}">
      <dsp:nvSpPr>
        <dsp:cNvPr id="0" name=""/>
        <dsp:cNvSpPr/>
      </dsp:nvSpPr>
      <dsp:spPr>
        <a:xfrm>
          <a:off x="0" y="2442"/>
          <a:ext cx="48852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9FC81-8409-470B-9616-36B9F56FFEB1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34DA1-4644-4E1F-AD71-9A4B2A714730}">
      <dsp:nvSpPr>
        <dsp:cNvPr id="0" name=""/>
        <dsp:cNvSpPr/>
      </dsp:nvSpPr>
      <dsp:spPr>
        <a:xfrm>
          <a:off x="1429899" y="2442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1. International frameworks that govern tourism </a:t>
          </a:r>
          <a:endParaRPr lang="en-US" sz="2200" kern="1200" dirty="0"/>
        </a:p>
      </dsp:txBody>
      <dsp:txXfrm>
        <a:off x="1429899" y="2442"/>
        <a:ext cx="3455303" cy="1238008"/>
      </dsp:txXfrm>
    </dsp:sp>
    <dsp:sp modelId="{2E59B657-EC1F-459E-A05E-FA444BD58683}">
      <dsp:nvSpPr>
        <dsp:cNvPr id="0" name=""/>
        <dsp:cNvSpPr/>
      </dsp:nvSpPr>
      <dsp:spPr>
        <a:xfrm>
          <a:off x="0" y="1549953"/>
          <a:ext cx="48852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BA367-609A-4ECD-9A14-A4A7CB812800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45BBB-C508-4B88-9466-390CB46D455D}">
      <dsp:nvSpPr>
        <dsp:cNvPr id="0" name=""/>
        <dsp:cNvSpPr/>
      </dsp:nvSpPr>
      <dsp:spPr>
        <a:xfrm>
          <a:off x="1429899" y="1549953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2. International frameworks related to tourism</a:t>
          </a:r>
          <a:endParaRPr lang="en-US" sz="2200" kern="1200" dirty="0"/>
        </a:p>
      </dsp:txBody>
      <dsp:txXfrm>
        <a:off x="1429899" y="1549953"/>
        <a:ext cx="3455303" cy="1238008"/>
      </dsp:txXfrm>
    </dsp:sp>
    <dsp:sp modelId="{6F25A4E7-FC87-4C68-9820-654306640278}">
      <dsp:nvSpPr>
        <dsp:cNvPr id="0" name=""/>
        <dsp:cNvSpPr/>
      </dsp:nvSpPr>
      <dsp:spPr>
        <a:xfrm>
          <a:off x="0" y="3097464"/>
          <a:ext cx="48852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E6393-FAD3-408F-85AD-B5DF3B1A189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15C2E-CE1F-4313-9E1B-08902645652E}">
      <dsp:nvSpPr>
        <dsp:cNvPr id="0" name=""/>
        <dsp:cNvSpPr/>
      </dsp:nvSpPr>
      <dsp:spPr>
        <a:xfrm>
          <a:off x="1429899" y="309746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3. National regulations</a:t>
          </a:r>
          <a:endParaRPr lang="en-US" sz="2200" kern="1200" dirty="0"/>
        </a:p>
      </dsp:txBody>
      <dsp:txXfrm>
        <a:off x="1429899" y="3097464"/>
        <a:ext cx="3455303" cy="1238008"/>
      </dsp:txXfrm>
    </dsp:sp>
    <dsp:sp modelId="{68FF4B5F-6D22-40E6-984C-1276A9152982}">
      <dsp:nvSpPr>
        <dsp:cNvPr id="0" name=""/>
        <dsp:cNvSpPr/>
      </dsp:nvSpPr>
      <dsp:spPr>
        <a:xfrm>
          <a:off x="0" y="4644974"/>
          <a:ext cx="48852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75D50-15C7-48BB-82CB-C50D229B6A37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B38CF-6E3D-48E1-82B5-BC89EF955B12}">
      <dsp:nvSpPr>
        <dsp:cNvPr id="0" name=""/>
        <dsp:cNvSpPr/>
      </dsp:nvSpPr>
      <dsp:spPr>
        <a:xfrm>
          <a:off x="1429899" y="4644974"/>
          <a:ext cx="3455303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4. Tourism master plans </a:t>
          </a:r>
          <a:endParaRPr lang="en-US" sz="2200" kern="1200" dirty="0"/>
        </a:p>
      </dsp:txBody>
      <dsp:txXfrm>
        <a:off x="1429899" y="4644974"/>
        <a:ext cx="3455303" cy="123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1199-9A77-4A7E-9456-E5472A1DFC55}">
      <dsp:nvSpPr>
        <dsp:cNvPr id="0" name=""/>
        <dsp:cNvSpPr/>
      </dsp:nvSpPr>
      <dsp:spPr>
        <a:xfrm>
          <a:off x="2383" y="502"/>
          <a:ext cx="4880436" cy="8060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Human Rights, </a:t>
          </a:r>
          <a:endParaRPr lang="en-US" sz="2200" kern="1200"/>
        </a:p>
      </dsp:txBody>
      <dsp:txXfrm>
        <a:off x="41733" y="39852"/>
        <a:ext cx="4801736" cy="727384"/>
      </dsp:txXfrm>
    </dsp:sp>
    <dsp:sp modelId="{314F2500-6267-49C5-A922-47769EF093FE}">
      <dsp:nvSpPr>
        <dsp:cNvPr id="0" name=""/>
        <dsp:cNvSpPr/>
      </dsp:nvSpPr>
      <dsp:spPr>
        <a:xfrm>
          <a:off x="2383" y="846892"/>
          <a:ext cx="4880436" cy="8060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/>
            <a:t>Rights of the Child</a:t>
          </a:r>
          <a:endParaRPr lang="en-US" sz="2200" kern="1200"/>
        </a:p>
      </dsp:txBody>
      <dsp:txXfrm>
        <a:off x="41733" y="886242"/>
        <a:ext cx="4801736" cy="727384"/>
      </dsp:txXfrm>
    </dsp:sp>
    <dsp:sp modelId="{A6D9C9B1-0D8D-4819-829B-0AC693DE2AF6}">
      <dsp:nvSpPr>
        <dsp:cNvPr id="0" name=""/>
        <dsp:cNvSpPr/>
      </dsp:nvSpPr>
      <dsp:spPr>
        <a:xfrm>
          <a:off x="2383" y="1693281"/>
          <a:ext cx="4880436" cy="8060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International Labour standards </a:t>
          </a:r>
          <a:endParaRPr lang="en-US" sz="2200" kern="1200" dirty="0"/>
        </a:p>
      </dsp:txBody>
      <dsp:txXfrm>
        <a:off x="41733" y="1732631"/>
        <a:ext cx="4801736" cy="727384"/>
      </dsp:txXfrm>
    </dsp:sp>
    <dsp:sp modelId="{8B2E0D0E-203F-44E7-989D-FA6BB4CA27E1}">
      <dsp:nvSpPr>
        <dsp:cNvPr id="0" name=""/>
        <dsp:cNvSpPr/>
      </dsp:nvSpPr>
      <dsp:spPr>
        <a:xfrm>
          <a:off x="2383" y="2539670"/>
          <a:ext cx="4880436" cy="8060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Protection of the World’s Cultural &amp; Natural Heritage (UNESCO) </a:t>
          </a:r>
          <a:endParaRPr lang="en-US" sz="2200" kern="1200" dirty="0"/>
        </a:p>
      </dsp:txBody>
      <dsp:txXfrm>
        <a:off x="41733" y="2579020"/>
        <a:ext cx="4801736" cy="727384"/>
      </dsp:txXfrm>
    </dsp:sp>
    <dsp:sp modelId="{3C78D5A7-6D24-45B8-A645-FFDD3DAB7B8B}">
      <dsp:nvSpPr>
        <dsp:cNvPr id="0" name=""/>
        <dsp:cNvSpPr/>
      </dsp:nvSpPr>
      <dsp:spPr>
        <a:xfrm>
          <a:off x="2383" y="3386059"/>
          <a:ext cx="4880436" cy="8060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Convention on Biodiversity, </a:t>
          </a:r>
          <a:endParaRPr lang="en-US" sz="2200" kern="1200" dirty="0"/>
        </a:p>
      </dsp:txBody>
      <dsp:txXfrm>
        <a:off x="41733" y="3425409"/>
        <a:ext cx="4801736" cy="727384"/>
      </dsp:txXfrm>
    </dsp:sp>
    <dsp:sp modelId="{49A5C1A1-78E2-4DBD-A77B-2F6351413428}">
      <dsp:nvSpPr>
        <dsp:cNvPr id="0" name=""/>
        <dsp:cNvSpPr/>
      </dsp:nvSpPr>
      <dsp:spPr>
        <a:xfrm>
          <a:off x="2383" y="4232448"/>
          <a:ext cx="4880436" cy="8060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Environment and Development (Rio and SDGs) </a:t>
          </a:r>
          <a:endParaRPr lang="en-US" sz="2200" kern="1200" dirty="0"/>
        </a:p>
      </dsp:txBody>
      <dsp:txXfrm>
        <a:off x="41733" y="4271798"/>
        <a:ext cx="4801736" cy="727384"/>
      </dsp:txXfrm>
    </dsp:sp>
    <dsp:sp modelId="{ACDEA0EE-85FD-4D69-913F-0EBD056441EB}">
      <dsp:nvSpPr>
        <dsp:cNvPr id="0" name=""/>
        <dsp:cNvSpPr/>
      </dsp:nvSpPr>
      <dsp:spPr>
        <a:xfrm>
          <a:off x="2383" y="5078838"/>
          <a:ext cx="4880436" cy="8060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/>
            <a:t>Climate Change (UNFCCC - Kyoto and Paris) </a:t>
          </a:r>
          <a:endParaRPr lang="en-US" sz="2200" kern="1200" dirty="0"/>
        </a:p>
      </dsp:txBody>
      <dsp:txXfrm>
        <a:off x="41733" y="5118188"/>
        <a:ext cx="4801736" cy="727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464F6-78A1-411A-A3DD-E9121E3C750A}">
      <dsp:nvSpPr>
        <dsp:cNvPr id="0" name=""/>
        <dsp:cNvSpPr/>
      </dsp:nvSpPr>
      <dsp:spPr>
        <a:xfrm>
          <a:off x="0" y="112786"/>
          <a:ext cx="4885203" cy="9025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/>
            <a:t>International Covenant on Economic, Social and Cultural Rights (ICESCR), </a:t>
          </a:r>
          <a:endParaRPr lang="en-US" sz="1700" kern="1200"/>
        </a:p>
      </dsp:txBody>
      <dsp:txXfrm>
        <a:off x="44057" y="156843"/>
        <a:ext cx="4797089" cy="814394"/>
      </dsp:txXfrm>
    </dsp:sp>
    <dsp:sp modelId="{215080E3-28A6-487D-A63B-3166DE376138}">
      <dsp:nvSpPr>
        <dsp:cNvPr id="0" name=""/>
        <dsp:cNvSpPr/>
      </dsp:nvSpPr>
      <dsp:spPr>
        <a:xfrm>
          <a:off x="0" y="1064255"/>
          <a:ext cx="4885203" cy="9025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/>
            <a:t>International Covenant on Civil and Political Rights (ICCPR),</a:t>
          </a:r>
          <a:endParaRPr lang="en-US" sz="1700" kern="1200"/>
        </a:p>
      </dsp:txBody>
      <dsp:txXfrm>
        <a:off x="44057" y="1108312"/>
        <a:ext cx="4797089" cy="814394"/>
      </dsp:txXfrm>
    </dsp:sp>
    <dsp:sp modelId="{10FD7266-B861-40AF-884F-0125D0319915}">
      <dsp:nvSpPr>
        <dsp:cNvPr id="0" name=""/>
        <dsp:cNvSpPr/>
      </dsp:nvSpPr>
      <dsp:spPr>
        <a:xfrm>
          <a:off x="0" y="2015724"/>
          <a:ext cx="4885203" cy="9025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/>
            <a:t>Protection of Wetlands (RAMSAR), </a:t>
          </a:r>
          <a:endParaRPr lang="en-US" sz="1700" kern="1200"/>
        </a:p>
      </dsp:txBody>
      <dsp:txXfrm>
        <a:off x="44057" y="2059781"/>
        <a:ext cx="4797089" cy="814394"/>
      </dsp:txXfrm>
    </dsp:sp>
    <dsp:sp modelId="{7EFD3201-46F8-49C1-AF60-4F588F372A18}">
      <dsp:nvSpPr>
        <dsp:cNvPr id="0" name=""/>
        <dsp:cNvSpPr/>
      </dsp:nvSpPr>
      <dsp:spPr>
        <a:xfrm>
          <a:off x="0" y="2967193"/>
          <a:ext cx="4885203" cy="9025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/>
            <a:t>Convention on the trade of endangered species (CITES) </a:t>
          </a:r>
          <a:endParaRPr lang="en-US" sz="1700" kern="1200" dirty="0"/>
        </a:p>
      </dsp:txBody>
      <dsp:txXfrm>
        <a:off x="44057" y="3011250"/>
        <a:ext cx="4797089" cy="814394"/>
      </dsp:txXfrm>
    </dsp:sp>
    <dsp:sp modelId="{CFECAC40-EEC4-4716-95C2-A15E8629D26D}">
      <dsp:nvSpPr>
        <dsp:cNvPr id="0" name=""/>
        <dsp:cNvSpPr/>
      </dsp:nvSpPr>
      <dsp:spPr>
        <a:xfrm>
          <a:off x="0" y="3918661"/>
          <a:ext cx="4885203" cy="90250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/>
            <a:t>the UNEP’s Global Reporting Initiative (GRI)</a:t>
          </a:r>
          <a:endParaRPr lang="en-US" sz="1700" kern="1200"/>
        </a:p>
      </dsp:txBody>
      <dsp:txXfrm>
        <a:off x="44057" y="3962718"/>
        <a:ext cx="4797089" cy="814394"/>
      </dsp:txXfrm>
    </dsp:sp>
    <dsp:sp modelId="{09406AE9-BE2C-44B7-9DC5-EC5119CCDFA5}">
      <dsp:nvSpPr>
        <dsp:cNvPr id="0" name=""/>
        <dsp:cNvSpPr/>
      </dsp:nvSpPr>
      <dsp:spPr>
        <a:xfrm>
          <a:off x="0" y="4870130"/>
          <a:ext cx="4885203" cy="9025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i="0" kern="1200" dirty="0"/>
            <a:t>The rights of movement, including visas and migration, also has an important impact on sustainable tourism development.</a:t>
          </a:r>
          <a:endParaRPr lang="en-US" sz="1700" i="0" kern="1200" dirty="0"/>
        </a:p>
      </dsp:txBody>
      <dsp:txXfrm>
        <a:off x="44057" y="4914187"/>
        <a:ext cx="4797089" cy="814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FEB20-7AC9-4802-A863-160E214B8C86}">
      <dsp:nvSpPr>
        <dsp:cNvPr id="0" name=""/>
        <dsp:cNvSpPr/>
      </dsp:nvSpPr>
      <dsp:spPr>
        <a:xfrm>
          <a:off x="0" y="354762"/>
          <a:ext cx="4885203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Warsaw Convention on Air Transport (1929), </a:t>
          </a:r>
          <a:endParaRPr lang="en-US" sz="1800" kern="1200"/>
        </a:p>
      </dsp:txBody>
      <dsp:txXfrm>
        <a:off x="33926" y="388688"/>
        <a:ext cx="4817351" cy="627128"/>
      </dsp:txXfrm>
    </dsp:sp>
    <dsp:sp modelId="{FB88B5F5-40DE-4673-AC27-E209E38FCC91}">
      <dsp:nvSpPr>
        <dsp:cNvPr id="0" name=""/>
        <dsp:cNvSpPr/>
      </dsp:nvSpPr>
      <dsp:spPr>
        <a:xfrm>
          <a:off x="0" y="1101583"/>
          <a:ext cx="4885203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Manila Declaration on World Tourism (1980) </a:t>
          </a:r>
          <a:endParaRPr lang="en-US" sz="1800" kern="1200"/>
        </a:p>
      </dsp:txBody>
      <dsp:txXfrm>
        <a:off x="33926" y="1135509"/>
        <a:ext cx="4817351" cy="627128"/>
      </dsp:txXfrm>
    </dsp:sp>
    <dsp:sp modelId="{D75469C0-27AF-467F-A9E8-21CE8F0F8257}">
      <dsp:nvSpPr>
        <dsp:cNvPr id="0" name=""/>
        <dsp:cNvSpPr/>
      </dsp:nvSpPr>
      <dsp:spPr>
        <a:xfrm>
          <a:off x="0" y="1848402"/>
          <a:ext cx="4885203" cy="694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Manila Declaration on Social Impact of Tourism (1997),</a:t>
          </a:r>
          <a:endParaRPr lang="en-US" sz="1800" kern="1200"/>
        </a:p>
      </dsp:txBody>
      <dsp:txXfrm>
        <a:off x="33926" y="1882328"/>
        <a:ext cx="4817351" cy="627128"/>
      </dsp:txXfrm>
    </dsp:sp>
    <dsp:sp modelId="{5303D836-1E78-4119-8B4B-D931F03E9B3E}">
      <dsp:nvSpPr>
        <dsp:cNvPr id="0" name=""/>
        <dsp:cNvSpPr/>
      </dsp:nvSpPr>
      <dsp:spPr>
        <a:xfrm>
          <a:off x="0" y="2595222"/>
          <a:ext cx="4885203" cy="694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Quebec Declaration on Ecotourism (2002)</a:t>
          </a:r>
          <a:endParaRPr lang="en-US" sz="1800" kern="1200"/>
        </a:p>
      </dsp:txBody>
      <dsp:txXfrm>
        <a:off x="33926" y="2629148"/>
        <a:ext cx="4817351" cy="627128"/>
      </dsp:txXfrm>
    </dsp:sp>
    <dsp:sp modelId="{4463F038-B44A-4335-854E-0948F6AA8804}">
      <dsp:nvSpPr>
        <dsp:cNvPr id="0" name=""/>
        <dsp:cNvSpPr/>
      </dsp:nvSpPr>
      <dsp:spPr>
        <a:xfrm>
          <a:off x="0" y="3342042"/>
          <a:ext cx="4885203" cy="6949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Djerba Declaration on Climate Change &amp; Tourism (2003)</a:t>
          </a:r>
          <a:endParaRPr lang="en-US" sz="1800" kern="1200"/>
        </a:p>
      </dsp:txBody>
      <dsp:txXfrm>
        <a:off x="33926" y="3375968"/>
        <a:ext cx="4817351" cy="627128"/>
      </dsp:txXfrm>
    </dsp:sp>
    <dsp:sp modelId="{F801BD93-FD0A-4236-9792-ECEC5E9850C6}">
      <dsp:nvSpPr>
        <dsp:cNvPr id="0" name=""/>
        <dsp:cNvSpPr/>
      </dsp:nvSpPr>
      <dsp:spPr>
        <a:xfrm>
          <a:off x="0" y="4088863"/>
          <a:ext cx="4885203" cy="694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Davos Declaration on Climate Change &amp; Tourism (2007) </a:t>
          </a:r>
          <a:endParaRPr lang="en-US" sz="1800" kern="1200" dirty="0"/>
        </a:p>
      </dsp:txBody>
      <dsp:txXfrm>
        <a:off x="33926" y="4122789"/>
        <a:ext cx="4817351" cy="627128"/>
      </dsp:txXfrm>
    </dsp:sp>
    <dsp:sp modelId="{61211D6B-F002-49E9-905A-E94D4F9AD46E}">
      <dsp:nvSpPr>
        <dsp:cNvPr id="0" name=""/>
        <dsp:cNvSpPr/>
      </dsp:nvSpPr>
      <dsp:spPr>
        <a:xfrm>
          <a:off x="0" y="4835683"/>
          <a:ext cx="4885203" cy="694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/>
            <a:t>Various Resolutions of the World Tourism Organisation’s (WTO) General Assembly. </a:t>
          </a:r>
          <a:endParaRPr lang="en-US" sz="1800" kern="1200"/>
        </a:p>
      </dsp:txBody>
      <dsp:txXfrm>
        <a:off x="33926" y="4869609"/>
        <a:ext cx="4817351" cy="627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90971-41A2-4C02-B30E-FB2725B8396F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3F1E5-31CD-402E-8959-70EFA2B84F6A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E9849-619F-4A7C-BEC0-E2664CDE302A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/>
            <a:t>Building codes, </a:t>
          </a:r>
          <a:r>
            <a:rPr lang="en-AU" sz="1500" i="1" kern="1200" dirty="0"/>
            <a:t>e.g. Basil’s green flat roofs </a:t>
          </a:r>
          <a:endParaRPr lang="en-US" sz="1500" kern="1200" dirty="0"/>
        </a:p>
      </dsp:txBody>
      <dsp:txXfrm>
        <a:off x="937002" y="1903"/>
        <a:ext cx="3948200" cy="811257"/>
      </dsp:txXfrm>
    </dsp:sp>
    <dsp:sp modelId="{6909D851-10E8-47F4-A24F-92015F82137F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2873D-831B-444E-B0F3-EB4BCE9E7BF6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04E92-6F39-432E-91DB-DA94FA9BF3B8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/>
            <a:t>Food production</a:t>
          </a:r>
          <a:endParaRPr lang="en-US" sz="1500" kern="1200" dirty="0"/>
        </a:p>
      </dsp:txBody>
      <dsp:txXfrm>
        <a:off x="937002" y="1015975"/>
        <a:ext cx="3948200" cy="811257"/>
      </dsp:txXfrm>
    </dsp:sp>
    <dsp:sp modelId="{6804719E-EC4F-40F2-9B49-57A4073756D5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810AE-5BF3-4BB0-9F31-ABAD695628BD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DFA2-731E-4484-B44C-BB996D130829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/>
            <a:t>Health and sanitisation regulations. </a:t>
          </a:r>
          <a:endParaRPr lang="en-US" sz="1500" kern="1200" dirty="0"/>
        </a:p>
      </dsp:txBody>
      <dsp:txXfrm>
        <a:off x="937002" y="2030048"/>
        <a:ext cx="3948200" cy="811257"/>
      </dsp:txXfrm>
    </dsp:sp>
    <dsp:sp modelId="{0EEE9204-C953-4452-87DC-7DF604676251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E1632-9960-40C8-B7C0-869CF40D36C8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C4A6-CE05-41EA-91A9-F5DF67304AD9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/>
            <a:t>Transport and urban infrastructure, </a:t>
          </a:r>
          <a:r>
            <a:rPr lang="en-AU" sz="1500" i="1" kern="1200" dirty="0"/>
            <a:t>e.g. car use reduction in Paris and London</a:t>
          </a:r>
          <a:endParaRPr lang="en-US" sz="1500" kern="1200" dirty="0"/>
        </a:p>
      </dsp:txBody>
      <dsp:txXfrm>
        <a:off x="937002" y="3044120"/>
        <a:ext cx="3948200" cy="811257"/>
      </dsp:txXfrm>
    </dsp:sp>
    <dsp:sp modelId="{1C81A702-F138-4CA5-8F6D-0F5410E3F960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6A659-FE13-4497-AB8C-2A5466E1ABC0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6BEC-DF1F-482D-ADE0-9A4A07F0AE22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/>
            <a:t>Waste disposal, </a:t>
          </a:r>
          <a:r>
            <a:rPr lang="en-AU" sz="1500" i="1" kern="1200" dirty="0"/>
            <a:t>e.g. France’s zero food waste </a:t>
          </a:r>
          <a:endParaRPr lang="en-US" sz="1500" kern="1200" dirty="0"/>
        </a:p>
      </dsp:txBody>
      <dsp:txXfrm>
        <a:off x="937002" y="4058192"/>
        <a:ext cx="3948200" cy="811257"/>
      </dsp:txXfrm>
    </dsp:sp>
    <dsp:sp modelId="{A755D165-7A90-4D6C-BA62-30AB9DAD31C6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6D2AE-2AC4-4608-AD04-FB615B60AAB9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36657-FD4F-4023-BD01-BD6AF69EF318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/>
            <a:t>Zoning regulations</a:t>
          </a:r>
          <a:endParaRPr lang="en-US" sz="1500" kern="1200" dirty="0"/>
        </a:p>
      </dsp:txBody>
      <dsp:txXfrm>
        <a:off x="937002" y="5072264"/>
        <a:ext cx="3948200" cy="811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8CC48-639C-4B96-9B49-6707D28AB3D4}">
      <dsp:nvSpPr>
        <dsp:cNvPr id="0" name=""/>
        <dsp:cNvSpPr/>
      </dsp:nvSpPr>
      <dsp:spPr>
        <a:xfrm rot="5400000">
          <a:off x="2563269" y="-612055"/>
          <a:ext cx="1517336" cy="31265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Setting the course: holistic view of wider system, stakeholder engagement, long-term planning</a:t>
          </a:r>
        </a:p>
      </dsp:txBody>
      <dsp:txXfrm rot="-5400000">
        <a:off x="1758673" y="266611"/>
        <a:ext cx="3052459" cy="1369196"/>
      </dsp:txXfrm>
    </dsp:sp>
    <dsp:sp modelId="{278227DC-F041-4D0D-A294-BC875CB4B4B7}">
      <dsp:nvSpPr>
        <dsp:cNvPr id="0" name=""/>
        <dsp:cNvSpPr/>
      </dsp:nvSpPr>
      <dsp:spPr>
        <a:xfrm>
          <a:off x="0" y="2873"/>
          <a:ext cx="1758673" cy="1896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Setting</a:t>
          </a:r>
        </a:p>
      </dsp:txBody>
      <dsp:txXfrm>
        <a:off x="85851" y="88724"/>
        <a:ext cx="1586971" cy="1724968"/>
      </dsp:txXfrm>
    </dsp:sp>
    <dsp:sp modelId="{512121AE-000D-4C2D-A60B-36D24659DC38}">
      <dsp:nvSpPr>
        <dsp:cNvPr id="0" name=""/>
        <dsp:cNvSpPr/>
      </dsp:nvSpPr>
      <dsp:spPr>
        <a:xfrm rot="5400000">
          <a:off x="2563269" y="1379448"/>
          <a:ext cx="1517336" cy="31265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Developing the approach: lifecycle approach, polluter pays, functional alternatives for best outcomes, limits on growth</a:t>
          </a:r>
        </a:p>
      </dsp:txBody>
      <dsp:txXfrm rot="-5400000">
        <a:off x="1758673" y="2258114"/>
        <a:ext cx="3052459" cy="1369196"/>
      </dsp:txXfrm>
    </dsp:sp>
    <dsp:sp modelId="{5055D566-536B-4AB1-A403-CB6F41145F27}">
      <dsp:nvSpPr>
        <dsp:cNvPr id="0" name=""/>
        <dsp:cNvSpPr/>
      </dsp:nvSpPr>
      <dsp:spPr>
        <a:xfrm>
          <a:off x="0" y="1994377"/>
          <a:ext cx="1758673" cy="1896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Developing</a:t>
          </a:r>
        </a:p>
      </dsp:txBody>
      <dsp:txXfrm>
        <a:off x="85851" y="2080228"/>
        <a:ext cx="1586971" cy="1724968"/>
      </dsp:txXfrm>
    </dsp:sp>
    <dsp:sp modelId="{E54B303D-A142-4C8A-AAE9-83B54A5CB751}">
      <dsp:nvSpPr>
        <dsp:cNvPr id="0" name=""/>
        <dsp:cNvSpPr/>
      </dsp:nvSpPr>
      <dsp:spPr>
        <a:xfrm rot="5400000">
          <a:off x="2563269" y="3370952"/>
          <a:ext cx="1517336" cy="31265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Ensuring ongoing progress: adaptive management, and monitoring through the use of indicators</a:t>
          </a:r>
        </a:p>
      </dsp:txBody>
      <dsp:txXfrm rot="-5400000">
        <a:off x="1758673" y="4249618"/>
        <a:ext cx="3052459" cy="1369196"/>
      </dsp:txXfrm>
    </dsp:sp>
    <dsp:sp modelId="{A80F6D9D-8AD0-49BC-A4FC-0B19D13EE8DC}">
      <dsp:nvSpPr>
        <dsp:cNvPr id="0" name=""/>
        <dsp:cNvSpPr/>
      </dsp:nvSpPr>
      <dsp:spPr>
        <a:xfrm>
          <a:off x="0" y="3985881"/>
          <a:ext cx="1758673" cy="1896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Ensuring</a:t>
          </a:r>
        </a:p>
      </dsp:txBody>
      <dsp:txXfrm>
        <a:off x="85851" y="4071732"/>
        <a:ext cx="1586971" cy="1724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E9871-C183-4CAF-ADED-AA3D26D79843}">
      <dsp:nvSpPr>
        <dsp:cNvPr id="0" name=""/>
        <dsp:cNvSpPr/>
      </dsp:nvSpPr>
      <dsp:spPr>
        <a:xfrm>
          <a:off x="1011091" y="751018"/>
          <a:ext cx="989392" cy="9893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59EC8-A122-4AD7-9579-44FEA37C7383}">
      <dsp:nvSpPr>
        <dsp:cNvPr id="0" name=""/>
        <dsp:cNvSpPr/>
      </dsp:nvSpPr>
      <dsp:spPr>
        <a:xfrm>
          <a:off x="29371" y="2110318"/>
          <a:ext cx="2952831" cy="110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/>
            <a:t>An organic path, with little planning, responding to changes in context, e.g. market needs and resource restrictions. </a:t>
          </a:r>
          <a:endParaRPr lang="en-US" sz="1600" kern="1200" dirty="0"/>
        </a:p>
      </dsp:txBody>
      <dsp:txXfrm>
        <a:off x="29371" y="2110318"/>
        <a:ext cx="2952831" cy="1104916"/>
      </dsp:txXfrm>
    </dsp:sp>
    <dsp:sp modelId="{2CC80BDA-2BF9-468E-96CC-A3FF54178EF5}">
      <dsp:nvSpPr>
        <dsp:cNvPr id="0" name=""/>
        <dsp:cNvSpPr/>
      </dsp:nvSpPr>
      <dsp:spPr>
        <a:xfrm>
          <a:off x="4021728" y="796481"/>
          <a:ext cx="989392" cy="9893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70F70-156D-45A7-90F4-04228FA3E92C}">
      <dsp:nvSpPr>
        <dsp:cNvPr id="0" name=""/>
        <dsp:cNvSpPr/>
      </dsp:nvSpPr>
      <dsp:spPr>
        <a:xfrm>
          <a:off x="3366966" y="2110318"/>
          <a:ext cx="2198650" cy="110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/>
            <a:t>An incremental path, whereby core alternative tourism principles are accompanied by careful management of carrying capacities as the tourism destination increases in popularity. </a:t>
          </a:r>
          <a:endParaRPr lang="en-US" sz="1400" kern="1200" dirty="0"/>
        </a:p>
      </dsp:txBody>
      <dsp:txXfrm>
        <a:off x="3366966" y="2110318"/>
        <a:ext cx="2198650" cy="1104916"/>
      </dsp:txXfrm>
    </dsp:sp>
    <dsp:sp modelId="{78222B58-5BEC-46F8-9B44-2E5FCA84B494}">
      <dsp:nvSpPr>
        <dsp:cNvPr id="0" name=""/>
        <dsp:cNvSpPr/>
      </dsp:nvSpPr>
      <dsp:spPr>
        <a:xfrm>
          <a:off x="6555009" y="751018"/>
          <a:ext cx="989392" cy="98939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835F6-0CF3-468E-B513-BE28DB14E070}">
      <dsp:nvSpPr>
        <dsp:cNvPr id="0" name=""/>
        <dsp:cNvSpPr/>
      </dsp:nvSpPr>
      <dsp:spPr>
        <a:xfrm>
          <a:off x="5950380" y="2110318"/>
          <a:ext cx="2198650" cy="110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/>
            <a:t>An induced path, involving a deliberate regulatory approach that embraces growth and a sustainability-focussed ethic.</a:t>
          </a:r>
          <a:endParaRPr lang="en-US" sz="1400" kern="1200" dirty="0"/>
        </a:p>
      </dsp:txBody>
      <dsp:txXfrm>
        <a:off x="5950380" y="2110318"/>
        <a:ext cx="2198650" cy="1104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ED0AA-6C8C-42E5-BBB8-FFE9CE524397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112C-3A36-4472-ABCA-4EEE55D122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517D-3D53-4D21-9302-78885830E6DE}" type="datetimeFigureOut">
              <a:rPr lang="en-AU" smtClean="0"/>
              <a:t>18/09/2019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E498-E6E7-43FB-B34B-C293D5D4F8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83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603-56DA-44CA-AB2D-324F710FB8F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5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September 18,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u5DbN60l-o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therightsofnatur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ourismconcern.org.uk/wp-content/uploads/2014/10/TourismConcern_IndustryHumanRightsBriefing-FIN-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55055"/>
            <a:ext cx="5174047" cy="1723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Policy Frameworks For sustainable tourism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1425" y="1322610"/>
            <a:ext cx="1682850" cy="16828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46253" y="2707205"/>
            <a:ext cx="721796" cy="7217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4374" y="2603243"/>
            <a:ext cx="220271" cy="220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29087" y="0"/>
            <a:ext cx="4814914" cy="3429000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79834" y="4776880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455093"/>
            <a:ext cx="274320" cy="273844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CFEC368-1D7A-4F81-ABF6-AE0E36BAF64C}" type="slidenum">
              <a:rPr lang="en-US" sz="700"/>
              <a:pPr algn="ctr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sz="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E5379D-69D2-4836-861E-2489CE3999A1}"/>
              </a:ext>
            </a:extLst>
          </p:cNvPr>
          <p:cNvSpPr/>
          <p:nvPr/>
        </p:nvSpPr>
        <p:spPr>
          <a:xfrm>
            <a:off x="6295675" y="4579718"/>
            <a:ext cx="2016221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Lecture 4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00" y="5714788"/>
            <a:ext cx="874192" cy="1137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6160683"/>
            <a:ext cx="791146" cy="691598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1055954" y="6575282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766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0" y="5720507"/>
            <a:ext cx="874192" cy="1137493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100" dirty="0">
                <a:solidFill>
                  <a:srgbClr val="FFFFFF"/>
                </a:solidFill>
              </a:rPr>
              <a:t>Other international frameworks</a:t>
            </a: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3100" dirty="0">
                <a:solidFill>
                  <a:srgbClr val="FFFFFF"/>
                </a:solidFill>
              </a:rPr>
              <a:t>(continued) 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xmlns="" id="{0876A843-253E-4EDD-B978-0E5816A3C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18566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" y="6166402"/>
            <a:ext cx="791146" cy="691598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104284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200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ITES Secretary General calls on tourism sector to join the fight against wildlife trafficking">
            <a:hlinkClick r:id="" action="ppaction://media"/>
            <a:extLst>
              <a:ext uri="{FF2B5EF4-FFF2-40B4-BE49-F238E27FC236}">
                <a16:creationId xmlns:a16="http://schemas.microsoft.com/office/drawing/2014/main" xmlns="" id="{227A62D9-66A7-4D98-804A-6F3B928FEE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9752" y="3704273"/>
            <a:ext cx="5026569" cy="2827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7AB7B3-8811-497E-80F3-03659E94E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50" y="1980308"/>
            <a:ext cx="8050498" cy="1694274"/>
          </a:xfrm>
          <a:prstGeom prst="rect">
            <a:avLst/>
          </a:prstGeom>
        </p:spPr>
      </p:pic>
      <p:pic>
        <p:nvPicPr>
          <p:cNvPr id="2050" name="Picture 2" descr="https://cites.org/sites/default/files/gallery/Pics/New%20CITES%20logo(for%20large%20screen).gif/CITES_logo_high_resolution.jpg">
            <a:extLst>
              <a:ext uri="{FF2B5EF4-FFF2-40B4-BE49-F238E27FC236}">
                <a16:creationId xmlns:a16="http://schemas.microsoft.com/office/drawing/2014/main" xmlns="" id="{92ED8B74-1E6C-4A95-ACF3-7480EA95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" y="0"/>
            <a:ext cx="4067944" cy="23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96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4" y="6166402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84050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817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166" t="28765" r="9166" b="-24275"/>
          <a:stretch/>
        </p:blipFill>
        <p:spPr>
          <a:xfrm>
            <a:off x="20" y="795924"/>
            <a:ext cx="9143980" cy="6062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Rights of Nature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514" y="5720507"/>
            <a:ext cx="874192" cy="113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2" y="6166402"/>
            <a:ext cx="791146" cy="691598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1048668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2940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0" y="5738996"/>
            <a:ext cx="874192" cy="113749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100" dirty="0">
                <a:solidFill>
                  <a:srgbClr val="FFFFFF"/>
                </a:solidFill>
              </a:rPr>
              <a:t>2. </a:t>
            </a: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3100" dirty="0">
                <a:solidFill>
                  <a:srgbClr val="FFFFFF"/>
                </a:solidFill>
              </a:rPr>
              <a:t>Tourism-specific international frameworks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9EC8708-15E0-4767-9E0C-D45BC11B1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6408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" y="6184891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844" y="6599490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3833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AEB8A9-B768-4E30-BA55-D919E6687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AU" sz="3700">
                <a:solidFill>
                  <a:srgbClr val="FFFFFF"/>
                </a:solidFill>
              </a:rPr>
              <a:t>UNWTO’s ONE PLANET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206" y="640082"/>
            <a:ext cx="6015689" cy="415707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000" dirty="0"/>
              <a:t>The Programme lists 4 objectives: </a:t>
            </a:r>
          </a:p>
          <a:p>
            <a:pPr marL="0" indent="0">
              <a:lnSpc>
                <a:spcPct val="90000"/>
              </a:lnSpc>
              <a:buNone/>
            </a:pPr>
            <a:endParaRPr lang="en-AU" sz="2000" dirty="0"/>
          </a:p>
          <a:p>
            <a:pPr lvl="0">
              <a:lnSpc>
                <a:spcPct val="90000"/>
              </a:lnSpc>
            </a:pPr>
            <a:r>
              <a:rPr lang="en-AU" sz="2000" i="1" dirty="0"/>
              <a:t>Integrating sustainable consumption and production (SCP) patterns in tourism related policies and frameworks</a:t>
            </a:r>
          </a:p>
          <a:p>
            <a:pPr lvl="0">
              <a:lnSpc>
                <a:spcPct val="90000"/>
              </a:lnSpc>
            </a:pPr>
            <a:r>
              <a:rPr lang="en-AU" sz="2000" i="1" dirty="0"/>
              <a:t>Collaboration among stakeholders for the improvement of the tourism sector´s SCP performance</a:t>
            </a:r>
          </a:p>
          <a:p>
            <a:pPr lvl="0">
              <a:lnSpc>
                <a:spcPct val="90000"/>
              </a:lnSpc>
            </a:pPr>
            <a:r>
              <a:rPr lang="en-AU" sz="2000" i="1" dirty="0"/>
              <a:t>Fostering the application of guidelines, instruments and technical solutions to prevent and mitigate tourism impacts and to mainstream SCP patterns among tourism stakeholders</a:t>
            </a:r>
          </a:p>
          <a:p>
            <a:pPr lvl="0">
              <a:lnSpc>
                <a:spcPct val="90000"/>
              </a:lnSpc>
            </a:pPr>
            <a:r>
              <a:rPr lang="en-AU" sz="2000" i="1" dirty="0"/>
              <a:t>Enhancing sustainable tourism investment and financing</a:t>
            </a:r>
          </a:p>
          <a:p>
            <a:pPr>
              <a:lnSpc>
                <a:spcPct val="90000"/>
              </a:lnSpc>
            </a:pPr>
            <a:endParaRPr lang="en-AU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20" y="4797152"/>
            <a:ext cx="5170677" cy="1240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22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0" y="6166402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6376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7960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400" dirty="0">
                <a:solidFill>
                  <a:srgbClr val="FFFFFF"/>
                </a:solidFill>
              </a:rPr>
              <a:t>3. National regulations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FF87447-0204-46F0-B361-D1D2BCECF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52092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97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5" y="6166402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31251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8314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2B4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AU">
                <a:solidFill>
                  <a:srgbClr val="FFFFFF"/>
                </a:solidFill>
              </a:rPr>
              <a:t>Supply chain management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6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8" y="917725"/>
            <a:ext cx="2728819" cy="485236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1600" dirty="0">
                <a:solidFill>
                  <a:srgbClr val="FFFFFF"/>
                </a:solidFill>
              </a:rPr>
              <a:t>The UN’s Global Reporting Initiative offers standards on supply chain management indicators for tourism</a:t>
            </a:r>
          </a:p>
          <a:p>
            <a:pPr>
              <a:lnSpc>
                <a:spcPct val="90000"/>
              </a:lnSpc>
            </a:pPr>
            <a:endParaRPr lang="en-A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AU" sz="1400" dirty="0">
                <a:solidFill>
                  <a:srgbClr val="FFFFFF"/>
                </a:solidFill>
              </a:rPr>
              <a:t>First level suppliers: directly supplying tourism services to tourists or their intermediaries (e.g. tour operators and travel agents). These will include accommodation providers, transport providers, food suppliers and so forth. </a:t>
            </a:r>
          </a:p>
          <a:p>
            <a:pPr>
              <a:lnSpc>
                <a:spcPct val="90000"/>
              </a:lnSpc>
            </a:pPr>
            <a:endParaRPr lang="en-AU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AU" sz="1400" dirty="0">
                <a:solidFill>
                  <a:srgbClr val="FFFFFF"/>
                </a:solidFill>
              </a:rPr>
              <a:t>Second level suppliers, on the other hand, supply tourism service providers with products &amp; services, e.g. energy and water service providers, food and drink manufacturing, waste recycling, and so forth.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51" y="5717810"/>
            <a:ext cx="874192" cy="113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6163705"/>
            <a:ext cx="791146" cy="691598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1036805" y="6578304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5640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TOURISM MASTER PLANS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E9F430C-F16C-4B05-A39B-4B68566A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96224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0" y="5717810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" y="6163705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844" y="6578304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0099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STUDY: BHUTAN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2751872"/>
            <a:ext cx="8622615" cy="35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4077724" y="-2401326"/>
            <a:ext cx="1354979" cy="8062627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04109"/>
            <a:ext cx="7517548" cy="857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700">
                <a:solidFill>
                  <a:srgbClr val="FFFFFF"/>
                </a:solidFill>
              </a:rPr>
              <a:t>3 different pathways to sustainable tourism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6FCE4F7-D0CB-4162-AD35-4199DC5A9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358129"/>
              </p:ext>
            </p:extLst>
          </p:nvPr>
        </p:nvGraphicFramePr>
        <p:xfrm>
          <a:off x="241647" y="2062003"/>
          <a:ext cx="8178403" cy="396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39" y="5743620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7" y="6189515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32793" y="6604114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7922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0" y="5720507"/>
            <a:ext cx="874192" cy="113749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400" dirty="0">
                <a:solidFill>
                  <a:srgbClr val="FFFFFF"/>
                </a:solidFill>
              </a:rPr>
              <a:t>First: Is sustainable tourism a “Wicked Problem”?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0600895-6506-4579-8DFC-25FA066F5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69765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" y="6166402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84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0743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POLICY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7E82C59-B03D-498E-813D-32BEF6991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53301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0" y="5720507"/>
            <a:ext cx="874192" cy="1137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" y="6166402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84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812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0" y="5720507"/>
            <a:ext cx="874192" cy="113749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AU" sz="3100" dirty="0">
                <a:solidFill>
                  <a:srgbClr val="FFFFFF"/>
                </a:solidFill>
              </a:rPr>
              <a:t>1. International frameworks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676A515-4E5B-43BD-85A3-4574554A8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5662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" y="6166402"/>
            <a:ext cx="791146" cy="6915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2844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761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5" y="5720507"/>
            <a:ext cx="874192" cy="1137493"/>
          </a:xfrm>
          <a:prstGeom prst="rect">
            <a:avLst/>
          </a:prstGeom>
        </p:spPr>
      </p:pic>
      <p:pic>
        <p:nvPicPr>
          <p:cNvPr id="4" name="Picture 3" descr="Image result for sdg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3" y="6166402"/>
            <a:ext cx="791146" cy="691598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1044899" y="6581001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878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e.g. Human Rights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5715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6DD2D80-9968-428C-AB94-B321EE599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776782"/>
              </p:ext>
            </p:extLst>
          </p:nvPr>
        </p:nvGraphicFramePr>
        <p:xfrm>
          <a:off x="3612962" y="558201"/>
          <a:ext cx="5364510" cy="581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05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AU" dirty="0"/>
              <a:t>Case study: Tourism Concern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272" y="1524000"/>
            <a:ext cx="201622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dirty="0"/>
              <a:t>Human Rights violations </a:t>
            </a:r>
          </a:p>
          <a:p>
            <a:endParaRPr lang="en-AU" sz="1400" dirty="0"/>
          </a:p>
          <a:p>
            <a:r>
              <a:rPr lang="en-AU" sz="1400" dirty="0"/>
              <a:t>Labour conditions and a living wage; </a:t>
            </a:r>
          </a:p>
          <a:p>
            <a:r>
              <a:rPr lang="en-AU" sz="1400" dirty="0"/>
              <a:t>land and rights and forced displacement; </a:t>
            </a:r>
          </a:p>
          <a:p>
            <a:r>
              <a:rPr lang="en-AU" sz="1400" dirty="0"/>
              <a:t>the rights of indigenous peoples; </a:t>
            </a:r>
          </a:p>
          <a:p>
            <a:r>
              <a:rPr lang="en-AU" sz="1400" dirty="0"/>
              <a:t>the right to water and sanitation; </a:t>
            </a:r>
          </a:p>
          <a:p>
            <a:r>
              <a:rPr lang="en-AU" sz="1400" dirty="0"/>
              <a:t>the right to life and health;</a:t>
            </a:r>
          </a:p>
          <a:p>
            <a:r>
              <a:rPr lang="en-AU" sz="1400" dirty="0"/>
              <a:t>the right to dignity and privacy; </a:t>
            </a:r>
          </a:p>
          <a:p>
            <a:r>
              <a:rPr lang="en-AU" sz="1400" dirty="0"/>
              <a:t>the prevention of economic exploitation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4809" r="3818"/>
          <a:stretch/>
        </p:blipFill>
        <p:spPr>
          <a:xfrm>
            <a:off x="179512" y="1423987"/>
            <a:ext cx="684076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58808-93AA-4D1A-8627-0E3F2622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8" y="760878"/>
            <a:ext cx="7463281" cy="266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C49B5A-3719-4099-AEB7-9AA5AA45A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63914"/>
            <a:ext cx="6543675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088" y="5749654"/>
            <a:ext cx="874192" cy="113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6" y="6195549"/>
            <a:ext cx="791146" cy="691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5242" y="6610148"/>
            <a:ext cx="4811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© Alexandra</a:t>
            </a:r>
            <a:r>
              <a:rPr lang="en-US" sz="1200" baseline="0" dirty="0" smtClean="0"/>
              <a:t> Coghlan 2019 </a:t>
            </a:r>
            <a:r>
              <a:rPr lang="en-US" sz="1200" i="1" dirty="0" smtClean="0"/>
              <a:t>Introduction</a:t>
            </a:r>
            <a:r>
              <a:rPr lang="en-US" sz="1200" i="1" baseline="0" dirty="0" smtClean="0"/>
              <a:t> to Sustainable </a:t>
            </a:r>
            <a:r>
              <a:rPr lang="en-US" sz="1200" i="1" dirty="0" smtClean="0"/>
              <a:t>Tourism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7250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     ">
            <a:extLst>
              <a:ext uri="{FF2B5EF4-FFF2-40B4-BE49-F238E27FC236}">
                <a16:creationId xmlns:a16="http://schemas.microsoft.com/office/drawing/2014/main" xmlns="" id="{55F6D466-EBDF-4132-8792-4C6840FFCF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105" y="643467"/>
            <a:ext cx="543178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8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941</Words>
  <Application>Microsoft Office PowerPoint</Application>
  <PresentationFormat>On-screen Show (4:3)</PresentationFormat>
  <Paragraphs>114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Rounded MT Bold</vt:lpstr>
      <vt:lpstr>Calibri</vt:lpstr>
      <vt:lpstr>Default Theme</vt:lpstr>
      <vt:lpstr>Policy Frameworks For sustainable tourism</vt:lpstr>
      <vt:lpstr>First: Is sustainable tourism a “Wicked Problem”? </vt:lpstr>
      <vt:lpstr>POLICY </vt:lpstr>
      <vt:lpstr>1. International frameworks </vt:lpstr>
      <vt:lpstr>PowerPoint Presentation</vt:lpstr>
      <vt:lpstr>e.g. Human Rights </vt:lpstr>
      <vt:lpstr>Case study: Tourism Concern 2014</vt:lpstr>
      <vt:lpstr>PowerPoint Presentation</vt:lpstr>
      <vt:lpstr>PowerPoint Presentation</vt:lpstr>
      <vt:lpstr>Other international frameworks (continued)  </vt:lpstr>
      <vt:lpstr>PowerPoint Presentation</vt:lpstr>
      <vt:lpstr>Rights of Nature </vt:lpstr>
      <vt:lpstr>2.  Tourism-specific international frameworks </vt:lpstr>
      <vt:lpstr>UNWTO’s ONE PLANET </vt:lpstr>
      <vt:lpstr>3. National regulations </vt:lpstr>
      <vt:lpstr>Supply chain management </vt:lpstr>
      <vt:lpstr>TOURISM MASTER PLANS </vt:lpstr>
      <vt:lpstr>CASE STUDY: BHUTAN</vt:lpstr>
      <vt:lpstr>3 different pathways to sustainable tourism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Frameworks For sustainable tourism</dc:title>
  <dc:creator>Alexandra Coghlan</dc:creator>
  <cp:lastModifiedBy>Sally North</cp:lastModifiedBy>
  <cp:revision>3</cp:revision>
  <dcterms:created xsi:type="dcterms:W3CDTF">2019-08-20T00:12:04Z</dcterms:created>
  <dcterms:modified xsi:type="dcterms:W3CDTF">2019-09-18T13:15:46Z</dcterms:modified>
</cp:coreProperties>
</file>